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491" r:id="rId2"/>
    <p:sldId id="490" r:id="rId3"/>
    <p:sldId id="494" r:id="rId4"/>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6600"/>
    <a:srgbClr val="660033"/>
    <a:srgbClr val="008000"/>
    <a:srgbClr val="FF9933"/>
    <a:srgbClr val="FF3399"/>
    <a:srgbClr val="993300"/>
    <a:srgbClr val="66330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56" d="100"/>
          <a:sy n="56" d="100"/>
        </p:scale>
        <p:origin x="78"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13F616-1F4D-4E9B-AE10-54C2C8B7CBA0}" type="datetimeFigureOut">
              <a:rPr kumimoji="1" lang="ja-JP" altLang="en-US" smtClean="0"/>
              <a:t>2024/1/7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63A1AA-6E8E-4828-A41D-F448F94FECF8}" type="slidenum">
              <a:rPr kumimoji="1" lang="ja-JP" altLang="en-US" smtClean="0"/>
              <a:t>‹#›</a:t>
            </a:fld>
            <a:endParaRPr kumimoji="1" lang="ja-JP" altLang="en-US"/>
          </a:p>
        </p:txBody>
      </p:sp>
    </p:spTree>
    <p:extLst>
      <p:ext uri="{BB962C8B-B14F-4D97-AF65-F5344CB8AC3E}">
        <p14:creationId xmlns:p14="http://schemas.microsoft.com/office/powerpoint/2010/main" val="28931590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4" name="Rectangle 11">
            <a:extLst>
              <a:ext uri="{FF2B5EF4-FFF2-40B4-BE49-F238E27FC236}">
                <a16:creationId xmlns:a16="http://schemas.microsoft.com/office/drawing/2014/main" id="{DA0963AC-A335-4AC4-A789-B465BD28545D}"/>
              </a:ext>
            </a:extLst>
          </p:cNvPr>
          <p:cNvSpPr>
            <a:spLocks noChangeArrowheads="1"/>
          </p:cNvSpPr>
          <p:nvPr userDrawn="1"/>
        </p:nvSpPr>
        <p:spPr bwMode="auto">
          <a:xfrm>
            <a:off x="66376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 name="Rectangle 12">
            <a:extLst>
              <a:ext uri="{FF2B5EF4-FFF2-40B4-BE49-F238E27FC236}">
                <a16:creationId xmlns:a16="http://schemas.microsoft.com/office/drawing/2014/main" id="{E90B4043-A148-4716-BDEF-5E21EA9D4F88}"/>
              </a:ext>
            </a:extLst>
          </p:cNvPr>
          <p:cNvSpPr>
            <a:spLocks noChangeArrowheads="1"/>
          </p:cNvSpPr>
          <p:nvPr userDrawn="1"/>
        </p:nvSpPr>
        <p:spPr bwMode="auto">
          <a:xfrm>
            <a:off x="3612163"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 name="Rectangle 13">
            <a:extLst>
              <a:ext uri="{FF2B5EF4-FFF2-40B4-BE49-F238E27FC236}">
                <a16:creationId xmlns:a16="http://schemas.microsoft.com/office/drawing/2014/main" id="{AF9FA88B-81A4-4AD9-ADFF-3A2AAA2ACD96}"/>
              </a:ext>
            </a:extLst>
          </p:cNvPr>
          <p:cNvSpPr>
            <a:spLocks noChangeArrowheads="1"/>
          </p:cNvSpPr>
          <p:nvPr userDrawn="1"/>
        </p:nvSpPr>
        <p:spPr bwMode="auto">
          <a:xfrm>
            <a:off x="66376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7" name="Rectangle 14">
            <a:extLst>
              <a:ext uri="{FF2B5EF4-FFF2-40B4-BE49-F238E27FC236}">
                <a16:creationId xmlns:a16="http://schemas.microsoft.com/office/drawing/2014/main" id="{A1B7F4D6-652F-4AFD-B17A-1A8685B1E3DF}"/>
              </a:ext>
            </a:extLst>
          </p:cNvPr>
          <p:cNvSpPr>
            <a:spLocks noChangeArrowheads="1"/>
          </p:cNvSpPr>
          <p:nvPr userDrawn="1"/>
        </p:nvSpPr>
        <p:spPr bwMode="auto">
          <a:xfrm>
            <a:off x="3612163"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 name="Rectangle 18">
            <a:extLst>
              <a:ext uri="{FF2B5EF4-FFF2-40B4-BE49-F238E27FC236}">
                <a16:creationId xmlns:a16="http://schemas.microsoft.com/office/drawing/2014/main" id="{1566D461-2B0A-44C1-98E7-090C92D7AEF5}"/>
              </a:ext>
            </a:extLst>
          </p:cNvPr>
          <p:cNvSpPr>
            <a:spLocks noChangeArrowheads="1"/>
          </p:cNvSpPr>
          <p:nvPr userDrawn="1"/>
        </p:nvSpPr>
        <p:spPr bwMode="auto">
          <a:xfrm>
            <a:off x="656055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 name="Rectangle 19">
            <a:extLst>
              <a:ext uri="{FF2B5EF4-FFF2-40B4-BE49-F238E27FC236}">
                <a16:creationId xmlns:a16="http://schemas.microsoft.com/office/drawing/2014/main" id="{4B1ED7CE-AC6F-49C4-A93C-80CC0732AAD5}"/>
              </a:ext>
            </a:extLst>
          </p:cNvPr>
          <p:cNvSpPr>
            <a:spLocks noChangeArrowheads="1"/>
          </p:cNvSpPr>
          <p:nvPr userDrawn="1"/>
        </p:nvSpPr>
        <p:spPr bwMode="auto">
          <a:xfrm>
            <a:off x="656055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416285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544376FD-B106-47F8-BD18-068AFE15FDFF}"/>
              </a:ext>
            </a:extLst>
          </p:cNvPr>
          <p:cNvSpPr>
            <a:spLocks noChangeArrowheads="1"/>
          </p:cNvSpPr>
          <p:nvPr userDrawn="1"/>
        </p:nvSpPr>
        <p:spPr bwMode="auto">
          <a:xfrm>
            <a:off x="41592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 name="Rectangle 12">
            <a:extLst>
              <a:ext uri="{FF2B5EF4-FFF2-40B4-BE49-F238E27FC236}">
                <a16:creationId xmlns:a16="http://schemas.microsoft.com/office/drawing/2014/main" id="{4DD2332D-8993-4DFD-807A-4CEF4574B415}"/>
              </a:ext>
            </a:extLst>
          </p:cNvPr>
          <p:cNvSpPr>
            <a:spLocks noChangeArrowheads="1"/>
          </p:cNvSpPr>
          <p:nvPr userDrawn="1"/>
        </p:nvSpPr>
        <p:spPr bwMode="auto">
          <a:xfrm>
            <a:off x="228917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 name="Rectangle 13">
            <a:extLst>
              <a:ext uri="{FF2B5EF4-FFF2-40B4-BE49-F238E27FC236}">
                <a16:creationId xmlns:a16="http://schemas.microsoft.com/office/drawing/2014/main" id="{13182939-72F8-480F-91A0-DE7D5DFF15B9}"/>
              </a:ext>
            </a:extLst>
          </p:cNvPr>
          <p:cNvSpPr>
            <a:spLocks noChangeArrowheads="1"/>
          </p:cNvSpPr>
          <p:nvPr userDrawn="1"/>
        </p:nvSpPr>
        <p:spPr bwMode="auto">
          <a:xfrm>
            <a:off x="41592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 name="Rectangle 14">
            <a:extLst>
              <a:ext uri="{FF2B5EF4-FFF2-40B4-BE49-F238E27FC236}">
                <a16:creationId xmlns:a16="http://schemas.microsoft.com/office/drawing/2014/main" id="{25150DBB-A2F6-4480-9FD2-B55266A0B885}"/>
              </a:ext>
            </a:extLst>
          </p:cNvPr>
          <p:cNvSpPr>
            <a:spLocks noChangeArrowheads="1"/>
          </p:cNvSpPr>
          <p:nvPr userDrawn="1"/>
        </p:nvSpPr>
        <p:spPr bwMode="auto">
          <a:xfrm>
            <a:off x="228917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 name="Rectangle 15">
            <a:extLst>
              <a:ext uri="{FF2B5EF4-FFF2-40B4-BE49-F238E27FC236}">
                <a16:creationId xmlns:a16="http://schemas.microsoft.com/office/drawing/2014/main" id="{43702291-6286-47E4-BC8A-1DB294211697}"/>
              </a:ext>
            </a:extLst>
          </p:cNvPr>
          <p:cNvSpPr>
            <a:spLocks noChangeArrowheads="1"/>
          </p:cNvSpPr>
          <p:nvPr userDrawn="1"/>
        </p:nvSpPr>
        <p:spPr bwMode="auto">
          <a:xfrm>
            <a:off x="41592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 name="Rectangle 16">
            <a:extLst>
              <a:ext uri="{FF2B5EF4-FFF2-40B4-BE49-F238E27FC236}">
                <a16:creationId xmlns:a16="http://schemas.microsoft.com/office/drawing/2014/main" id="{35215D61-E62F-4AA9-916E-1162EF50F417}"/>
              </a:ext>
            </a:extLst>
          </p:cNvPr>
          <p:cNvSpPr>
            <a:spLocks noChangeArrowheads="1"/>
          </p:cNvSpPr>
          <p:nvPr userDrawn="1"/>
        </p:nvSpPr>
        <p:spPr bwMode="auto">
          <a:xfrm>
            <a:off x="228917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 name="Rectangle 18">
            <a:extLst>
              <a:ext uri="{FF2B5EF4-FFF2-40B4-BE49-F238E27FC236}">
                <a16:creationId xmlns:a16="http://schemas.microsoft.com/office/drawing/2014/main" id="{81605EC3-DB25-430E-AA4F-8C80AAB7C4BD}"/>
              </a:ext>
            </a:extLst>
          </p:cNvPr>
          <p:cNvSpPr>
            <a:spLocks noChangeArrowheads="1"/>
          </p:cNvSpPr>
          <p:nvPr userDrawn="1"/>
        </p:nvSpPr>
        <p:spPr bwMode="auto">
          <a:xfrm>
            <a:off x="416083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19">
            <a:extLst>
              <a:ext uri="{FF2B5EF4-FFF2-40B4-BE49-F238E27FC236}">
                <a16:creationId xmlns:a16="http://schemas.microsoft.com/office/drawing/2014/main" id="{08368F6E-66CE-49DA-B738-ABF5C7A44E15}"/>
              </a:ext>
            </a:extLst>
          </p:cNvPr>
          <p:cNvSpPr>
            <a:spLocks noChangeArrowheads="1"/>
          </p:cNvSpPr>
          <p:nvPr userDrawn="1"/>
        </p:nvSpPr>
        <p:spPr bwMode="auto">
          <a:xfrm>
            <a:off x="416083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20">
            <a:extLst>
              <a:ext uri="{FF2B5EF4-FFF2-40B4-BE49-F238E27FC236}">
                <a16:creationId xmlns:a16="http://schemas.microsoft.com/office/drawing/2014/main" id="{205CCA42-22FD-4F88-87CC-4048B541E209}"/>
              </a:ext>
            </a:extLst>
          </p:cNvPr>
          <p:cNvSpPr>
            <a:spLocks noChangeArrowheads="1"/>
          </p:cNvSpPr>
          <p:nvPr userDrawn="1"/>
        </p:nvSpPr>
        <p:spPr bwMode="auto">
          <a:xfrm>
            <a:off x="416083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 name="Rectangle 21">
            <a:extLst>
              <a:ext uri="{FF2B5EF4-FFF2-40B4-BE49-F238E27FC236}">
                <a16:creationId xmlns:a16="http://schemas.microsoft.com/office/drawing/2014/main" id="{FFEE13D6-B004-4821-B16C-CA1F2C5EC0C4}"/>
              </a:ext>
            </a:extLst>
          </p:cNvPr>
          <p:cNvSpPr>
            <a:spLocks noChangeArrowheads="1"/>
          </p:cNvSpPr>
          <p:nvPr userDrawn="1"/>
        </p:nvSpPr>
        <p:spPr bwMode="auto">
          <a:xfrm>
            <a:off x="603408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Rectangle 22">
            <a:extLst>
              <a:ext uri="{FF2B5EF4-FFF2-40B4-BE49-F238E27FC236}">
                <a16:creationId xmlns:a16="http://schemas.microsoft.com/office/drawing/2014/main" id="{266CDB5F-5661-40E5-9368-D1BAB026EF10}"/>
              </a:ext>
            </a:extLst>
          </p:cNvPr>
          <p:cNvSpPr>
            <a:spLocks noChangeArrowheads="1"/>
          </p:cNvSpPr>
          <p:nvPr userDrawn="1"/>
        </p:nvSpPr>
        <p:spPr bwMode="auto">
          <a:xfrm>
            <a:off x="603408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 name="Rectangle 23">
            <a:extLst>
              <a:ext uri="{FF2B5EF4-FFF2-40B4-BE49-F238E27FC236}">
                <a16:creationId xmlns:a16="http://schemas.microsoft.com/office/drawing/2014/main" id="{55C69052-83F1-46A5-B3D4-818BC59A3252}"/>
              </a:ext>
            </a:extLst>
          </p:cNvPr>
          <p:cNvSpPr>
            <a:spLocks noChangeArrowheads="1"/>
          </p:cNvSpPr>
          <p:nvPr userDrawn="1"/>
        </p:nvSpPr>
        <p:spPr bwMode="auto">
          <a:xfrm>
            <a:off x="603408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Rectangle 24">
            <a:extLst>
              <a:ext uri="{FF2B5EF4-FFF2-40B4-BE49-F238E27FC236}">
                <a16:creationId xmlns:a16="http://schemas.microsoft.com/office/drawing/2014/main" id="{0346FBE1-C238-47FE-8113-4CC9A226D8E3}"/>
              </a:ext>
            </a:extLst>
          </p:cNvPr>
          <p:cNvSpPr>
            <a:spLocks noChangeArrowheads="1"/>
          </p:cNvSpPr>
          <p:nvPr userDrawn="1"/>
        </p:nvSpPr>
        <p:spPr bwMode="auto">
          <a:xfrm>
            <a:off x="7904163"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 name="Rectangle 25">
            <a:extLst>
              <a:ext uri="{FF2B5EF4-FFF2-40B4-BE49-F238E27FC236}">
                <a16:creationId xmlns:a16="http://schemas.microsoft.com/office/drawing/2014/main" id="{DAB5F060-A4DE-4C17-B90C-D01058FCE328}"/>
              </a:ext>
            </a:extLst>
          </p:cNvPr>
          <p:cNvSpPr>
            <a:spLocks noChangeArrowheads="1"/>
          </p:cNvSpPr>
          <p:nvPr userDrawn="1"/>
        </p:nvSpPr>
        <p:spPr bwMode="auto">
          <a:xfrm>
            <a:off x="7904163"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Rectangle 26">
            <a:extLst>
              <a:ext uri="{FF2B5EF4-FFF2-40B4-BE49-F238E27FC236}">
                <a16:creationId xmlns:a16="http://schemas.microsoft.com/office/drawing/2014/main" id="{D50F0BF7-1D05-4B51-8184-0723488202A7}"/>
              </a:ext>
            </a:extLst>
          </p:cNvPr>
          <p:cNvSpPr>
            <a:spLocks noChangeArrowheads="1"/>
          </p:cNvSpPr>
          <p:nvPr userDrawn="1"/>
        </p:nvSpPr>
        <p:spPr bwMode="auto">
          <a:xfrm>
            <a:off x="7904163"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16875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241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E40BBC4-7F08-7D0B-FAE9-F478BD52CED1}"/>
              </a:ext>
            </a:extLst>
          </p:cNvPr>
          <p:cNvSpPr/>
          <p:nvPr userDrawn="1"/>
        </p:nvSpPr>
        <p:spPr>
          <a:xfrm>
            <a:off x="51275" y="68366"/>
            <a:ext cx="9803450" cy="6759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538543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hyperlink" Target="http://www.digipot.net/"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6FEA16B7-CEE1-42FD-86F9-73240B2D3853}"/>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8">
            <a:extLst>
              <a:ext uri="{FF2B5EF4-FFF2-40B4-BE49-F238E27FC236}">
                <a16:creationId xmlns:a16="http://schemas.microsoft.com/office/drawing/2014/main" id="{DB816F65-3612-4649-976E-FD912774F0C5}"/>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Copyright©2024 </a:t>
            </a:r>
            <a:r>
              <a:rPr kumimoji="1" lang="en-US" altLang="ja-JP" sz="800" b="1" dirty="0">
                <a:solidFill>
                  <a:srgbClr val="000000"/>
                </a:solidFill>
                <a:latin typeface="Arial" charset="0"/>
                <a:ea typeface="ＭＳ Ｐゴシック" charset="-128"/>
                <a:hlinkClick r:id="rId7"/>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F82711-145F-ABB8-F1CC-E38310029EE6}"/>
              </a:ext>
            </a:extLst>
          </p:cNvPr>
          <p:cNvSpPr txBox="1"/>
          <p:nvPr/>
        </p:nvSpPr>
        <p:spPr>
          <a:xfrm>
            <a:off x="276046" y="232912"/>
            <a:ext cx="2646878"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重なるリング図形</a:t>
            </a:r>
          </a:p>
        </p:txBody>
      </p:sp>
      <p:grpSp>
        <p:nvGrpSpPr>
          <p:cNvPr id="2" name="グループ化 1">
            <a:extLst>
              <a:ext uri="{FF2B5EF4-FFF2-40B4-BE49-F238E27FC236}">
                <a16:creationId xmlns:a16="http://schemas.microsoft.com/office/drawing/2014/main" id="{C617A343-3C2D-FCE6-3773-DC35208488A9}"/>
              </a:ext>
            </a:extLst>
          </p:cNvPr>
          <p:cNvGrpSpPr/>
          <p:nvPr/>
        </p:nvGrpSpPr>
        <p:grpSpPr>
          <a:xfrm>
            <a:off x="676820" y="920065"/>
            <a:ext cx="2675980" cy="2482372"/>
            <a:chOff x="707269" y="1377790"/>
            <a:chExt cx="5444983" cy="5051037"/>
          </a:xfrm>
        </p:grpSpPr>
        <p:sp>
          <p:nvSpPr>
            <p:cNvPr id="4" name="円: 塗りつぶしなし 3">
              <a:extLst>
                <a:ext uri="{FF2B5EF4-FFF2-40B4-BE49-F238E27FC236}">
                  <a16:creationId xmlns:a16="http://schemas.microsoft.com/office/drawing/2014/main" id="{AE29B8C0-55D4-7439-EC5B-B16765BB8B74}"/>
                </a:ext>
              </a:extLst>
            </p:cNvPr>
            <p:cNvSpPr/>
            <p:nvPr/>
          </p:nvSpPr>
          <p:spPr bwMode="auto">
            <a:xfrm>
              <a:off x="3222187" y="3498765"/>
              <a:ext cx="2930065" cy="2930062"/>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5" name="フリーフォーム: 図形 4">
              <a:extLst>
                <a:ext uri="{FF2B5EF4-FFF2-40B4-BE49-F238E27FC236}">
                  <a16:creationId xmlns:a16="http://schemas.microsoft.com/office/drawing/2014/main" id="{5F5DE7D3-4859-A9A1-E797-027419735BB5}"/>
                </a:ext>
              </a:extLst>
            </p:cNvPr>
            <p:cNvSpPr/>
            <p:nvPr/>
          </p:nvSpPr>
          <p:spPr bwMode="auto">
            <a:xfrm>
              <a:off x="707269" y="3498765"/>
              <a:ext cx="2930065" cy="293006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 name="フリーフォーム: 図形 5">
              <a:extLst>
                <a:ext uri="{FF2B5EF4-FFF2-40B4-BE49-F238E27FC236}">
                  <a16:creationId xmlns:a16="http://schemas.microsoft.com/office/drawing/2014/main" id="{0AA93E25-43B2-E379-40C0-1A777F87D94E}"/>
                </a:ext>
              </a:extLst>
            </p:cNvPr>
            <p:cNvSpPr/>
            <p:nvPr/>
          </p:nvSpPr>
          <p:spPr bwMode="auto">
            <a:xfrm>
              <a:off x="1987450" y="1377790"/>
              <a:ext cx="2878158" cy="2878152"/>
            </a:xfrm>
            <a:custGeom>
              <a:avLst/>
              <a:gdLst>
                <a:gd name="connsiteX0" fmla="*/ 2596505 w 2878158"/>
                <a:gd name="connsiteY0" fmla="*/ 2291661 h 2878152"/>
                <a:gd name="connsiteX1" fmla="*/ 2549542 w 2878158"/>
                <a:gd name="connsiteY1" fmla="*/ 2354462 h 2878152"/>
                <a:gd name="connsiteX2" fmla="*/ 1439079 w 2878158"/>
                <a:gd name="connsiteY2" fmla="*/ 2878152 h 2878152"/>
                <a:gd name="connsiteX3" fmla="*/ 328616 w 2878158"/>
                <a:gd name="connsiteY3" fmla="*/ 2354462 h 2878152"/>
                <a:gd name="connsiteX4" fmla="*/ 282331 w 2878158"/>
                <a:gd name="connsiteY4" fmla="*/ 2292566 h 2878152"/>
                <a:gd name="connsiteX5" fmla="*/ 321708 w 2878158"/>
                <a:gd name="connsiteY5" fmla="*/ 2294616 h 2878152"/>
                <a:gd name="connsiteX6" fmla="*/ 454464 w 2878158"/>
                <a:gd name="connsiteY6" fmla="*/ 2315517 h 2878152"/>
                <a:gd name="connsiteX7" fmla="*/ 532923 w 2878158"/>
                <a:gd name="connsiteY7" fmla="*/ 2336343 h 2878152"/>
                <a:gd name="connsiteX8" fmla="*/ 537155 w 2878158"/>
                <a:gd name="connsiteY8" fmla="*/ 2340999 h 2878152"/>
                <a:gd name="connsiteX9" fmla="*/ 1439079 w 2878158"/>
                <a:gd name="connsiteY9" fmla="*/ 2714587 h 2878152"/>
                <a:gd name="connsiteX10" fmla="*/ 2341004 w 2878158"/>
                <a:gd name="connsiteY10" fmla="*/ 2340999 h 2878152"/>
                <a:gd name="connsiteX11" fmla="*/ 2342656 w 2878158"/>
                <a:gd name="connsiteY11" fmla="*/ 2339181 h 2878152"/>
                <a:gd name="connsiteX12" fmla="*/ 2502018 w 2878158"/>
                <a:gd name="connsiteY12" fmla="*/ 2302453 h 2878152"/>
                <a:gd name="connsiteX13" fmla="*/ 1439079 w 2878158"/>
                <a:gd name="connsiteY13" fmla="*/ 0 h 2878152"/>
                <a:gd name="connsiteX14" fmla="*/ 2878158 w 2878158"/>
                <a:gd name="connsiteY14" fmla="*/ 1439076 h 2878152"/>
                <a:gd name="connsiteX15" fmla="*/ 2765068 w 2878158"/>
                <a:gd name="connsiteY15" fmla="*/ 1999230 h 2878152"/>
                <a:gd name="connsiteX16" fmla="*/ 2706262 w 2878158"/>
                <a:gd name="connsiteY16" fmla="*/ 2121304 h 2878152"/>
                <a:gd name="connsiteX17" fmla="*/ 2699770 w 2878158"/>
                <a:gd name="connsiteY17" fmla="*/ 2120976 h 2878152"/>
                <a:gd name="connsiteX18" fmla="*/ 2587050 w 2878158"/>
                <a:gd name="connsiteY18" fmla="*/ 2125248 h 2878152"/>
                <a:gd name="connsiteX19" fmla="*/ 2507635 w 2878158"/>
                <a:gd name="connsiteY19" fmla="*/ 2134319 h 2878152"/>
                <a:gd name="connsiteX20" fmla="*/ 2560646 w 2878158"/>
                <a:gd name="connsiteY20" fmla="*/ 2047060 h 2878152"/>
                <a:gd name="connsiteX21" fmla="*/ 2714593 w 2878158"/>
                <a:gd name="connsiteY21" fmla="*/ 1439076 h 2878152"/>
                <a:gd name="connsiteX22" fmla="*/ 1439079 w 2878158"/>
                <a:gd name="connsiteY22" fmla="*/ 163565 h 2878152"/>
                <a:gd name="connsiteX23" fmla="*/ 163565 w 2878158"/>
                <a:gd name="connsiteY23" fmla="*/ 1439076 h 2878152"/>
                <a:gd name="connsiteX24" fmla="*/ 317513 w 2878158"/>
                <a:gd name="connsiteY24" fmla="*/ 2047060 h 2878152"/>
                <a:gd name="connsiteX25" fmla="*/ 369493 w 2878158"/>
                <a:gd name="connsiteY25" fmla="*/ 2132623 h 2878152"/>
                <a:gd name="connsiteX26" fmla="*/ 184852 w 2878158"/>
                <a:gd name="connsiteY26" fmla="*/ 2120975 h 2878152"/>
                <a:gd name="connsiteX27" fmla="*/ 172050 w 2878158"/>
                <a:gd name="connsiteY27" fmla="*/ 2121622 h 2878152"/>
                <a:gd name="connsiteX28" fmla="*/ 113090 w 2878158"/>
                <a:gd name="connsiteY28" fmla="*/ 1999230 h 2878152"/>
                <a:gd name="connsiteX29" fmla="*/ 0 w 2878158"/>
                <a:gd name="connsiteY29" fmla="*/ 1439076 h 2878152"/>
                <a:gd name="connsiteX30" fmla="*/ 1439079 w 2878158"/>
                <a:gd name="connsiteY30" fmla="*/ 0 h 287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78158" h="2878152">
                  <a:moveTo>
                    <a:pt x="2596505" y="2291661"/>
                  </a:moveTo>
                  <a:lnTo>
                    <a:pt x="2549542" y="2354462"/>
                  </a:lnTo>
                  <a:cubicBezTo>
                    <a:pt x="2285594" y="2674293"/>
                    <a:pt x="1886143" y="2878152"/>
                    <a:pt x="1439079" y="2878152"/>
                  </a:cubicBezTo>
                  <a:cubicBezTo>
                    <a:pt x="992015" y="2878152"/>
                    <a:pt x="592564" y="2674293"/>
                    <a:pt x="328616" y="2354462"/>
                  </a:cubicBezTo>
                  <a:lnTo>
                    <a:pt x="282331" y="2292566"/>
                  </a:lnTo>
                  <a:lnTo>
                    <a:pt x="321708" y="2294616"/>
                  </a:lnTo>
                  <a:cubicBezTo>
                    <a:pt x="366683" y="2299327"/>
                    <a:pt x="410975" y="2306334"/>
                    <a:pt x="454464" y="2315517"/>
                  </a:cubicBezTo>
                  <a:lnTo>
                    <a:pt x="532923" y="2336343"/>
                  </a:lnTo>
                  <a:lnTo>
                    <a:pt x="537155" y="2340999"/>
                  </a:lnTo>
                  <a:cubicBezTo>
                    <a:pt x="767977" y="2571821"/>
                    <a:pt x="1086856" y="2714587"/>
                    <a:pt x="1439079" y="2714587"/>
                  </a:cubicBezTo>
                  <a:cubicBezTo>
                    <a:pt x="1791303" y="2714587"/>
                    <a:pt x="2110181" y="2571821"/>
                    <a:pt x="2341004" y="2340999"/>
                  </a:cubicBezTo>
                  <a:lnTo>
                    <a:pt x="2342656" y="2339181"/>
                  </a:lnTo>
                  <a:lnTo>
                    <a:pt x="2502018" y="2302453"/>
                  </a:lnTo>
                  <a:close/>
                  <a:moveTo>
                    <a:pt x="1439079" y="0"/>
                  </a:moveTo>
                  <a:cubicBezTo>
                    <a:pt x="2233860" y="0"/>
                    <a:pt x="2878158" y="644296"/>
                    <a:pt x="2878158" y="1439076"/>
                  </a:cubicBezTo>
                  <a:cubicBezTo>
                    <a:pt x="2878158" y="1637771"/>
                    <a:pt x="2837890" y="1827061"/>
                    <a:pt x="2765068" y="1999230"/>
                  </a:cubicBezTo>
                  <a:lnTo>
                    <a:pt x="2706262" y="2121304"/>
                  </a:lnTo>
                  <a:lnTo>
                    <a:pt x="2699770" y="2120976"/>
                  </a:lnTo>
                  <a:cubicBezTo>
                    <a:pt x="2661843" y="2120976"/>
                    <a:pt x="2624252" y="2122417"/>
                    <a:pt x="2587050" y="2125248"/>
                  </a:cubicBezTo>
                  <a:lnTo>
                    <a:pt x="2507635" y="2134319"/>
                  </a:lnTo>
                  <a:lnTo>
                    <a:pt x="2560646" y="2047060"/>
                  </a:lnTo>
                  <a:cubicBezTo>
                    <a:pt x="2658825" y="1866329"/>
                    <a:pt x="2714593" y="1659215"/>
                    <a:pt x="2714593" y="1439076"/>
                  </a:cubicBezTo>
                  <a:cubicBezTo>
                    <a:pt x="2714593" y="734631"/>
                    <a:pt x="2143526" y="163565"/>
                    <a:pt x="1439079" y="163565"/>
                  </a:cubicBezTo>
                  <a:cubicBezTo>
                    <a:pt x="734632" y="163565"/>
                    <a:pt x="163565" y="734631"/>
                    <a:pt x="163565" y="1439076"/>
                  </a:cubicBezTo>
                  <a:cubicBezTo>
                    <a:pt x="163565" y="1659215"/>
                    <a:pt x="219333" y="1866329"/>
                    <a:pt x="317513" y="2047060"/>
                  </a:cubicBezTo>
                  <a:lnTo>
                    <a:pt x="369493" y="2132623"/>
                  </a:lnTo>
                  <a:lnTo>
                    <a:pt x="184852" y="2120975"/>
                  </a:lnTo>
                  <a:lnTo>
                    <a:pt x="172050" y="2121622"/>
                  </a:lnTo>
                  <a:lnTo>
                    <a:pt x="113090" y="1999230"/>
                  </a:lnTo>
                  <a:cubicBezTo>
                    <a:pt x="40269" y="1827061"/>
                    <a:pt x="0" y="1637771"/>
                    <a:pt x="0" y="1439076"/>
                  </a:cubicBezTo>
                  <a:cubicBezTo>
                    <a:pt x="0" y="644296"/>
                    <a:pt x="644298" y="0"/>
                    <a:pt x="1439079"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grpSp>
      <p:grpSp>
        <p:nvGrpSpPr>
          <p:cNvPr id="7" name="グループ化 6">
            <a:extLst>
              <a:ext uri="{FF2B5EF4-FFF2-40B4-BE49-F238E27FC236}">
                <a16:creationId xmlns:a16="http://schemas.microsoft.com/office/drawing/2014/main" id="{5541C01D-0E97-B621-776F-69E394EEC75C}"/>
              </a:ext>
            </a:extLst>
          </p:cNvPr>
          <p:cNvGrpSpPr/>
          <p:nvPr/>
        </p:nvGrpSpPr>
        <p:grpSpPr>
          <a:xfrm>
            <a:off x="6609161" y="936219"/>
            <a:ext cx="2661839" cy="2513605"/>
            <a:chOff x="182470" y="1775063"/>
            <a:chExt cx="5382691" cy="5082937"/>
          </a:xfrm>
        </p:grpSpPr>
        <p:sp>
          <p:nvSpPr>
            <p:cNvPr id="8" name="円: 塗りつぶしなし 7">
              <a:extLst>
                <a:ext uri="{FF2B5EF4-FFF2-40B4-BE49-F238E27FC236}">
                  <a16:creationId xmlns:a16="http://schemas.microsoft.com/office/drawing/2014/main" id="{2FDE9859-7A37-64B7-A33E-9F68C0D88574}"/>
                </a:ext>
              </a:extLst>
            </p:cNvPr>
            <p:cNvSpPr/>
            <p:nvPr/>
          </p:nvSpPr>
          <p:spPr bwMode="auto">
            <a:xfrm>
              <a:off x="2104887" y="3397729"/>
              <a:ext cx="3460274" cy="3460271"/>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9" name="フリーフォーム: 図形 8">
              <a:extLst>
                <a:ext uri="{FF2B5EF4-FFF2-40B4-BE49-F238E27FC236}">
                  <a16:creationId xmlns:a16="http://schemas.microsoft.com/office/drawing/2014/main" id="{98D7595A-F4CD-4C59-4E85-7EFEA9D2F5F8}"/>
                </a:ext>
              </a:extLst>
            </p:cNvPr>
            <p:cNvSpPr/>
            <p:nvPr/>
          </p:nvSpPr>
          <p:spPr bwMode="auto">
            <a:xfrm>
              <a:off x="182470" y="3397729"/>
              <a:ext cx="3460274" cy="346027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0" name="フリーフォーム: 図形 9">
              <a:extLst>
                <a:ext uri="{FF2B5EF4-FFF2-40B4-BE49-F238E27FC236}">
                  <a16:creationId xmlns:a16="http://schemas.microsoft.com/office/drawing/2014/main" id="{3B4643FC-91EE-172B-0194-8F49DCEAFDFD}"/>
                </a:ext>
              </a:extLst>
            </p:cNvPr>
            <p:cNvSpPr/>
            <p:nvPr/>
          </p:nvSpPr>
          <p:spPr bwMode="auto">
            <a:xfrm>
              <a:off x="1143678" y="1775063"/>
              <a:ext cx="3460274" cy="3460272"/>
            </a:xfrm>
            <a:custGeom>
              <a:avLst/>
              <a:gdLst>
                <a:gd name="connsiteX0" fmla="*/ 2691347 w 3460274"/>
                <a:gd name="connsiteY0" fmla="*/ 2385032 h 3460272"/>
                <a:gd name="connsiteX1" fmla="*/ 3232437 w 3460274"/>
                <a:gd name="connsiteY1" fmla="*/ 2550312 h 3460272"/>
                <a:gd name="connsiteX2" fmla="*/ 3246931 w 3460274"/>
                <a:gd name="connsiteY2" fmla="*/ 2562270 h 3460272"/>
                <a:gd name="connsiteX3" fmla="*/ 3164794 w 3460274"/>
                <a:gd name="connsiteY3" fmla="*/ 2697472 h 3460272"/>
                <a:gd name="connsiteX4" fmla="*/ 1730137 w 3460274"/>
                <a:gd name="connsiteY4" fmla="*/ 3460272 h 3460272"/>
                <a:gd name="connsiteX5" fmla="*/ 295480 w 3460274"/>
                <a:gd name="connsiteY5" fmla="*/ 2697472 h 3460272"/>
                <a:gd name="connsiteX6" fmla="*/ 213111 w 3460274"/>
                <a:gd name="connsiteY6" fmla="*/ 2561887 h 3460272"/>
                <a:gd name="connsiteX7" fmla="*/ 227841 w 3460274"/>
                <a:gd name="connsiteY7" fmla="*/ 2550313 h 3460272"/>
                <a:gd name="connsiteX8" fmla="*/ 768930 w 3460274"/>
                <a:gd name="connsiteY8" fmla="*/ 2385033 h 3460272"/>
                <a:gd name="connsiteX9" fmla="*/ 1056715 w 3460274"/>
                <a:gd name="connsiteY9" fmla="*/ 2428542 h 3460272"/>
                <a:gd name="connsiteX10" fmla="*/ 1064018 w 3460274"/>
                <a:gd name="connsiteY10" fmla="*/ 2431215 h 3460272"/>
                <a:gd name="connsiteX11" fmla="*/ 1064018 w 3460274"/>
                <a:gd name="connsiteY11" fmla="*/ 2429467 h 3460272"/>
                <a:gd name="connsiteX12" fmla="*/ 1189048 w 3460274"/>
                <a:gd name="connsiteY12" fmla="*/ 2532625 h 3460272"/>
                <a:gd name="connsiteX13" fmla="*/ 1730137 w 3460274"/>
                <a:gd name="connsiteY13" fmla="*/ 2697905 h 3460272"/>
                <a:gd name="connsiteX14" fmla="*/ 2271227 w 3460274"/>
                <a:gd name="connsiteY14" fmla="*/ 2532626 h 3460272"/>
                <a:gd name="connsiteX15" fmla="*/ 2392448 w 3460274"/>
                <a:gd name="connsiteY15" fmla="*/ 2432609 h 3460272"/>
                <a:gd name="connsiteX16" fmla="*/ 2403562 w 3460274"/>
                <a:gd name="connsiteY16" fmla="*/ 2428541 h 3460272"/>
                <a:gd name="connsiteX17" fmla="*/ 2691347 w 3460274"/>
                <a:gd name="connsiteY17" fmla="*/ 2385032 h 3460272"/>
                <a:gd name="connsiteX18" fmla="*/ 1730137 w 3460274"/>
                <a:gd name="connsiteY18" fmla="*/ 0 h 3460272"/>
                <a:gd name="connsiteX19" fmla="*/ 3460274 w 3460274"/>
                <a:gd name="connsiteY19" fmla="*/ 1730136 h 3460272"/>
                <a:gd name="connsiteX20" fmla="*/ 3456602 w 3460274"/>
                <a:gd name="connsiteY20" fmla="*/ 1802854 h 3460272"/>
                <a:gd name="connsiteX21" fmla="*/ 3364795 w 3460274"/>
                <a:gd name="connsiteY21" fmla="*/ 1758628 h 3460272"/>
                <a:gd name="connsiteX22" fmla="*/ 2868244 w 3460274"/>
                <a:gd name="connsiteY22" fmla="*/ 1631598 h 3460272"/>
                <a:gd name="connsiteX23" fmla="*/ 2691612 w 3460274"/>
                <a:gd name="connsiteY23" fmla="*/ 1622679 h 3460272"/>
                <a:gd name="connsiteX24" fmla="*/ 2678246 w 3460274"/>
                <a:gd name="connsiteY24" fmla="*/ 1535097 h 3460272"/>
                <a:gd name="connsiteX25" fmla="*/ 1730137 w 3460274"/>
                <a:gd name="connsiteY25" fmla="*/ 762367 h 3460272"/>
                <a:gd name="connsiteX26" fmla="*/ 782029 w 3460274"/>
                <a:gd name="connsiteY26" fmla="*/ 1535097 h 3460272"/>
                <a:gd name="connsiteX27" fmla="*/ 768661 w 3460274"/>
                <a:gd name="connsiteY27" fmla="*/ 1622683 h 3460272"/>
                <a:gd name="connsiteX28" fmla="*/ 548574 w 3460274"/>
                <a:gd name="connsiteY28" fmla="*/ 1636567 h 3460272"/>
                <a:gd name="connsiteX29" fmla="*/ 134533 w 3460274"/>
                <a:gd name="connsiteY29" fmla="*/ 1742674 h 3460272"/>
                <a:gd name="connsiteX30" fmla="*/ 3716 w 3460274"/>
                <a:gd name="connsiteY30" fmla="*/ 1803728 h 3460272"/>
                <a:gd name="connsiteX31" fmla="*/ 0 w 3460274"/>
                <a:gd name="connsiteY31" fmla="*/ 1730136 h 3460272"/>
                <a:gd name="connsiteX32" fmla="*/ 1730137 w 3460274"/>
                <a:gd name="connsiteY32" fmla="*/ 0 h 34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60274" h="3460272">
                  <a:moveTo>
                    <a:pt x="2691347" y="2385032"/>
                  </a:moveTo>
                  <a:cubicBezTo>
                    <a:pt x="2891779" y="2385032"/>
                    <a:pt x="3077980" y="2445963"/>
                    <a:pt x="3232437" y="2550312"/>
                  </a:cubicBezTo>
                  <a:lnTo>
                    <a:pt x="3246931" y="2562270"/>
                  </a:lnTo>
                  <a:lnTo>
                    <a:pt x="3164794" y="2697472"/>
                  </a:lnTo>
                  <a:cubicBezTo>
                    <a:pt x="2853876" y="3157691"/>
                    <a:pt x="2327342" y="3460272"/>
                    <a:pt x="1730137" y="3460272"/>
                  </a:cubicBezTo>
                  <a:cubicBezTo>
                    <a:pt x="1132932" y="3460272"/>
                    <a:pt x="606399" y="3157691"/>
                    <a:pt x="295480" y="2697472"/>
                  </a:cubicBezTo>
                  <a:lnTo>
                    <a:pt x="213111" y="2561887"/>
                  </a:lnTo>
                  <a:lnTo>
                    <a:pt x="227841" y="2550313"/>
                  </a:lnTo>
                  <a:cubicBezTo>
                    <a:pt x="382298" y="2445964"/>
                    <a:pt x="568499" y="2385033"/>
                    <a:pt x="768930" y="2385033"/>
                  </a:cubicBezTo>
                  <a:cubicBezTo>
                    <a:pt x="869146" y="2385033"/>
                    <a:pt x="965804" y="2400265"/>
                    <a:pt x="1056715" y="2428542"/>
                  </a:cubicBezTo>
                  <a:lnTo>
                    <a:pt x="1064018" y="2431215"/>
                  </a:lnTo>
                  <a:lnTo>
                    <a:pt x="1064018" y="2429467"/>
                  </a:lnTo>
                  <a:lnTo>
                    <a:pt x="1189048" y="2532625"/>
                  </a:lnTo>
                  <a:cubicBezTo>
                    <a:pt x="1343505" y="2636975"/>
                    <a:pt x="1529705" y="2697905"/>
                    <a:pt x="1730137" y="2697905"/>
                  </a:cubicBezTo>
                  <a:cubicBezTo>
                    <a:pt x="1930569" y="2697905"/>
                    <a:pt x="2116770" y="2636975"/>
                    <a:pt x="2271227" y="2532626"/>
                  </a:cubicBezTo>
                  <a:lnTo>
                    <a:pt x="2392448" y="2432609"/>
                  </a:lnTo>
                  <a:lnTo>
                    <a:pt x="2403562" y="2428541"/>
                  </a:lnTo>
                  <a:cubicBezTo>
                    <a:pt x="2494473" y="2400265"/>
                    <a:pt x="2591131" y="2385032"/>
                    <a:pt x="2691347" y="2385032"/>
                  </a:cubicBezTo>
                  <a:close/>
                  <a:moveTo>
                    <a:pt x="1730137" y="0"/>
                  </a:moveTo>
                  <a:cubicBezTo>
                    <a:pt x="2685665" y="0"/>
                    <a:pt x="3460274" y="774608"/>
                    <a:pt x="3460274" y="1730136"/>
                  </a:cubicBezTo>
                  <a:lnTo>
                    <a:pt x="3456602" y="1802854"/>
                  </a:lnTo>
                  <a:lnTo>
                    <a:pt x="3364795" y="1758628"/>
                  </a:lnTo>
                  <a:cubicBezTo>
                    <a:pt x="3209552" y="1692966"/>
                    <a:pt x="3042730" y="1649318"/>
                    <a:pt x="2868244" y="1631598"/>
                  </a:cubicBezTo>
                  <a:lnTo>
                    <a:pt x="2691612" y="1622679"/>
                  </a:lnTo>
                  <a:lnTo>
                    <a:pt x="2678246" y="1535097"/>
                  </a:lnTo>
                  <a:cubicBezTo>
                    <a:pt x="2588005" y="1094101"/>
                    <a:pt x="2197812" y="762367"/>
                    <a:pt x="1730137" y="762367"/>
                  </a:cubicBezTo>
                  <a:cubicBezTo>
                    <a:pt x="1262463" y="762367"/>
                    <a:pt x="872270" y="1094101"/>
                    <a:pt x="782029" y="1535097"/>
                  </a:cubicBezTo>
                  <a:lnTo>
                    <a:pt x="768661" y="1622683"/>
                  </a:lnTo>
                  <a:lnTo>
                    <a:pt x="548574" y="1636567"/>
                  </a:lnTo>
                  <a:cubicBezTo>
                    <a:pt x="404256" y="1654912"/>
                    <a:pt x="265487" y="1691036"/>
                    <a:pt x="134533" y="1742674"/>
                  </a:cubicBezTo>
                  <a:lnTo>
                    <a:pt x="3716" y="1803728"/>
                  </a:lnTo>
                  <a:lnTo>
                    <a:pt x="0" y="1730136"/>
                  </a:lnTo>
                  <a:cubicBezTo>
                    <a:pt x="0" y="774608"/>
                    <a:pt x="774609" y="0"/>
                    <a:pt x="1730137"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1" name="グループ化 10">
            <a:extLst>
              <a:ext uri="{FF2B5EF4-FFF2-40B4-BE49-F238E27FC236}">
                <a16:creationId xmlns:a16="http://schemas.microsoft.com/office/drawing/2014/main" id="{A5A28C4E-1773-1CE5-3844-756A931638B0}"/>
              </a:ext>
            </a:extLst>
          </p:cNvPr>
          <p:cNvGrpSpPr/>
          <p:nvPr/>
        </p:nvGrpSpPr>
        <p:grpSpPr>
          <a:xfrm>
            <a:off x="3589735" y="882954"/>
            <a:ext cx="2709466" cy="2556754"/>
            <a:chOff x="320572" y="1369959"/>
            <a:chExt cx="5397879" cy="5093642"/>
          </a:xfrm>
        </p:grpSpPr>
        <p:sp>
          <p:nvSpPr>
            <p:cNvPr id="12" name="円: 塗りつぶしなし 11">
              <a:extLst>
                <a:ext uri="{FF2B5EF4-FFF2-40B4-BE49-F238E27FC236}">
                  <a16:creationId xmlns:a16="http://schemas.microsoft.com/office/drawing/2014/main" id="{BFBF62D9-7AA2-954A-1DF4-4644A8F18585}"/>
                </a:ext>
              </a:extLst>
            </p:cNvPr>
            <p:cNvSpPr/>
            <p:nvPr/>
          </p:nvSpPr>
          <p:spPr bwMode="auto">
            <a:xfrm>
              <a:off x="2653634" y="3398784"/>
              <a:ext cx="3064817" cy="3064817"/>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3" name="フリーフォーム: 図形 12">
              <a:extLst>
                <a:ext uri="{FF2B5EF4-FFF2-40B4-BE49-F238E27FC236}">
                  <a16:creationId xmlns:a16="http://schemas.microsoft.com/office/drawing/2014/main" id="{7EACD5C1-5E57-CBEC-D5F3-79C26632AB33}"/>
                </a:ext>
              </a:extLst>
            </p:cNvPr>
            <p:cNvSpPr/>
            <p:nvPr/>
          </p:nvSpPr>
          <p:spPr bwMode="auto">
            <a:xfrm>
              <a:off x="320572" y="3385921"/>
              <a:ext cx="3065305" cy="306522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4" name="フリーフォーム: 図形 13">
              <a:extLst>
                <a:ext uri="{FF2B5EF4-FFF2-40B4-BE49-F238E27FC236}">
                  <a16:creationId xmlns:a16="http://schemas.microsoft.com/office/drawing/2014/main" id="{F22B386C-F0E0-4FF6-03C1-423EAF3B690C}"/>
                </a:ext>
              </a:extLst>
            </p:cNvPr>
            <p:cNvSpPr/>
            <p:nvPr/>
          </p:nvSpPr>
          <p:spPr bwMode="auto">
            <a:xfrm>
              <a:off x="1487102" y="1369959"/>
              <a:ext cx="3064818" cy="3064818"/>
            </a:xfrm>
            <a:custGeom>
              <a:avLst/>
              <a:gdLst>
                <a:gd name="connsiteX0" fmla="*/ 370958 w 3064818"/>
                <a:gd name="connsiteY0" fmla="*/ 2373898 h 3064818"/>
                <a:gd name="connsiteX1" fmla="*/ 695252 w 3064818"/>
                <a:gd name="connsiteY1" fmla="*/ 2420816 h 3064818"/>
                <a:gd name="connsiteX2" fmla="*/ 786868 w 3064818"/>
                <a:gd name="connsiteY2" fmla="*/ 2455771 h 3064818"/>
                <a:gd name="connsiteX3" fmla="*/ 868607 w 3064818"/>
                <a:gd name="connsiteY3" fmla="*/ 2516895 h 3064818"/>
                <a:gd name="connsiteX4" fmla="*/ 1532409 w 3064818"/>
                <a:gd name="connsiteY4" fmla="*/ 2719658 h 3064818"/>
                <a:gd name="connsiteX5" fmla="*/ 2196212 w 3064818"/>
                <a:gd name="connsiteY5" fmla="*/ 2516895 h 3064818"/>
                <a:gd name="connsiteX6" fmla="*/ 2271559 w 3064818"/>
                <a:gd name="connsiteY6" fmla="*/ 2460551 h 3064818"/>
                <a:gd name="connsiteX7" fmla="*/ 2345890 w 3064818"/>
                <a:gd name="connsiteY7" fmla="*/ 2433346 h 3064818"/>
                <a:gd name="connsiteX8" fmla="*/ 2698941 w 3064818"/>
                <a:gd name="connsiteY8" fmla="*/ 2379969 h 3064818"/>
                <a:gd name="connsiteX9" fmla="*/ 2805444 w 3064818"/>
                <a:gd name="connsiteY9" fmla="*/ 2385347 h 3064818"/>
                <a:gd name="connsiteX10" fmla="*/ 2803107 w 3064818"/>
                <a:gd name="connsiteY10" fmla="*/ 2389194 h 3064818"/>
                <a:gd name="connsiteX11" fmla="*/ 1532409 w 3064818"/>
                <a:gd name="connsiteY11" fmla="*/ 3064818 h 3064818"/>
                <a:gd name="connsiteX12" fmla="*/ 261712 w 3064818"/>
                <a:gd name="connsiteY12" fmla="*/ 2389194 h 3064818"/>
                <a:gd name="connsiteX13" fmla="*/ 255645 w 3064818"/>
                <a:gd name="connsiteY13" fmla="*/ 2379208 h 3064818"/>
                <a:gd name="connsiteX14" fmla="*/ 260935 w 3064818"/>
                <a:gd name="connsiteY14" fmla="*/ 2378487 h 3064818"/>
                <a:gd name="connsiteX15" fmla="*/ 370958 w 3064818"/>
                <a:gd name="connsiteY15" fmla="*/ 2373898 h 3064818"/>
                <a:gd name="connsiteX16" fmla="*/ 1532409 w 3064818"/>
                <a:gd name="connsiteY16" fmla="*/ 0 h 3064818"/>
                <a:gd name="connsiteX17" fmla="*/ 3064818 w 3064818"/>
                <a:gd name="connsiteY17" fmla="*/ 1532409 h 3064818"/>
                <a:gd name="connsiteX18" fmla="*/ 2995924 w 3064818"/>
                <a:gd name="connsiteY18" fmla="*/ 1988101 h 3064818"/>
                <a:gd name="connsiteX19" fmla="*/ 2969743 w 3064818"/>
                <a:gd name="connsiteY19" fmla="*/ 2059634 h 3064818"/>
                <a:gd name="connsiteX20" fmla="*/ 2932312 w 3064818"/>
                <a:gd name="connsiteY20" fmla="*/ 2052466 h 3064818"/>
                <a:gd name="connsiteX21" fmla="*/ 2698941 w 3064818"/>
                <a:gd name="connsiteY21" fmla="*/ 2034809 h 3064818"/>
                <a:gd name="connsiteX22" fmla="*/ 2605249 w 3064818"/>
                <a:gd name="connsiteY22" fmla="*/ 2038360 h 3064818"/>
                <a:gd name="connsiteX23" fmla="*/ 2626358 w 3064818"/>
                <a:gd name="connsiteY23" fmla="*/ 1994540 h 3064818"/>
                <a:gd name="connsiteX24" fmla="*/ 2719658 w 3064818"/>
                <a:gd name="connsiteY24" fmla="*/ 1532409 h 3064818"/>
                <a:gd name="connsiteX25" fmla="*/ 1532409 w 3064818"/>
                <a:gd name="connsiteY25" fmla="*/ 345160 h 3064818"/>
                <a:gd name="connsiteX26" fmla="*/ 345160 w 3064818"/>
                <a:gd name="connsiteY26" fmla="*/ 1532409 h 3064818"/>
                <a:gd name="connsiteX27" fmla="*/ 438460 w 3064818"/>
                <a:gd name="connsiteY27" fmla="*/ 1994540 h 3064818"/>
                <a:gd name="connsiteX28" fmla="*/ 453354 w 3064818"/>
                <a:gd name="connsiteY28" fmla="*/ 2025458 h 3064818"/>
                <a:gd name="connsiteX29" fmla="*/ 401841 w 3064818"/>
                <a:gd name="connsiteY29" fmla="*/ 2022391 h 3064818"/>
                <a:gd name="connsiteX30" fmla="*/ 184281 w 3064818"/>
                <a:gd name="connsiteY30" fmla="*/ 2032618 h 3064818"/>
                <a:gd name="connsiteX31" fmla="*/ 90523 w 3064818"/>
                <a:gd name="connsiteY31" fmla="*/ 2047194 h 3064818"/>
                <a:gd name="connsiteX32" fmla="*/ 68894 w 3064818"/>
                <a:gd name="connsiteY32" fmla="*/ 1988101 h 3064818"/>
                <a:gd name="connsiteX33" fmla="*/ 0 w 3064818"/>
                <a:gd name="connsiteY33" fmla="*/ 1532409 h 3064818"/>
                <a:gd name="connsiteX34" fmla="*/ 1532409 w 3064818"/>
                <a:gd name="connsiteY34" fmla="*/ 0 h 3064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064818" h="3064818">
                  <a:moveTo>
                    <a:pt x="370958" y="2373898"/>
                  </a:moveTo>
                  <a:cubicBezTo>
                    <a:pt x="480869" y="2374445"/>
                    <a:pt x="590074" y="2390323"/>
                    <a:pt x="695252" y="2420816"/>
                  </a:cubicBezTo>
                  <a:lnTo>
                    <a:pt x="786868" y="2455771"/>
                  </a:lnTo>
                  <a:lnTo>
                    <a:pt x="868607" y="2516895"/>
                  </a:lnTo>
                  <a:cubicBezTo>
                    <a:pt x="1058093" y="2644909"/>
                    <a:pt x="1286522" y="2719658"/>
                    <a:pt x="1532409" y="2719658"/>
                  </a:cubicBezTo>
                  <a:cubicBezTo>
                    <a:pt x="1778297" y="2719658"/>
                    <a:pt x="2006725" y="2644909"/>
                    <a:pt x="2196212" y="2516895"/>
                  </a:cubicBezTo>
                  <a:lnTo>
                    <a:pt x="2271559" y="2460551"/>
                  </a:lnTo>
                  <a:lnTo>
                    <a:pt x="2345890" y="2433346"/>
                  </a:lnTo>
                  <a:cubicBezTo>
                    <a:pt x="2457419" y="2398657"/>
                    <a:pt x="2575997" y="2379969"/>
                    <a:pt x="2698941" y="2379969"/>
                  </a:cubicBezTo>
                  <a:lnTo>
                    <a:pt x="2805444" y="2385347"/>
                  </a:lnTo>
                  <a:lnTo>
                    <a:pt x="2803107" y="2389194"/>
                  </a:lnTo>
                  <a:cubicBezTo>
                    <a:pt x="2527722" y="2796817"/>
                    <a:pt x="2061363" y="3064818"/>
                    <a:pt x="1532409" y="3064818"/>
                  </a:cubicBezTo>
                  <a:cubicBezTo>
                    <a:pt x="1003455" y="3064818"/>
                    <a:pt x="537097" y="2796817"/>
                    <a:pt x="261712" y="2389194"/>
                  </a:cubicBezTo>
                  <a:lnTo>
                    <a:pt x="255645" y="2379208"/>
                  </a:lnTo>
                  <a:lnTo>
                    <a:pt x="260935" y="2378487"/>
                  </a:lnTo>
                  <a:cubicBezTo>
                    <a:pt x="297606" y="2375236"/>
                    <a:pt x="334321" y="2373715"/>
                    <a:pt x="370958" y="2373898"/>
                  </a:cubicBezTo>
                  <a:close/>
                  <a:moveTo>
                    <a:pt x="1532409" y="0"/>
                  </a:moveTo>
                  <a:cubicBezTo>
                    <a:pt x="2378735" y="0"/>
                    <a:pt x="3064818" y="686083"/>
                    <a:pt x="3064818" y="1532409"/>
                  </a:cubicBezTo>
                  <a:cubicBezTo>
                    <a:pt x="3064818" y="1691095"/>
                    <a:pt x="3040698" y="1844148"/>
                    <a:pt x="2995924" y="1988101"/>
                  </a:cubicBezTo>
                  <a:lnTo>
                    <a:pt x="2969743" y="2059634"/>
                  </a:lnTo>
                  <a:lnTo>
                    <a:pt x="2932312" y="2052466"/>
                  </a:lnTo>
                  <a:cubicBezTo>
                    <a:pt x="2856219" y="2040839"/>
                    <a:pt x="2778284" y="2034809"/>
                    <a:pt x="2698941" y="2034809"/>
                  </a:cubicBezTo>
                  <a:lnTo>
                    <a:pt x="2605249" y="2038360"/>
                  </a:lnTo>
                  <a:lnTo>
                    <a:pt x="2626358" y="1994540"/>
                  </a:lnTo>
                  <a:cubicBezTo>
                    <a:pt x="2686436" y="1852500"/>
                    <a:pt x="2719658" y="1696334"/>
                    <a:pt x="2719658" y="1532409"/>
                  </a:cubicBezTo>
                  <a:cubicBezTo>
                    <a:pt x="2719658" y="876709"/>
                    <a:pt x="2188109" y="345160"/>
                    <a:pt x="1532409" y="345160"/>
                  </a:cubicBezTo>
                  <a:cubicBezTo>
                    <a:pt x="876709" y="345160"/>
                    <a:pt x="345160" y="876709"/>
                    <a:pt x="345160" y="1532409"/>
                  </a:cubicBezTo>
                  <a:cubicBezTo>
                    <a:pt x="345160" y="1696334"/>
                    <a:pt x="378382" y="1852500"/>
                    <a:pt x="438460" y="1994540"/>
                  </a:cubicBezTo>
                  <a:lnTo>
                    <a:pt x="453354" y="2025458"/>
                  </a:lnTo>
                  <a:lnTo>
                    <a:pt x="401841" y="2022391"/>
                  </a:lnTo>
                  <a:cubicBezTo>
                    <a:pt x="329446" y="2020642"/>
                    <a:pt x="256737" y="2024010"/>
                    <a:pt x="184281" y="2032618"/>
                  </a:cubicBezTo>
                  <a:lnTo>
                    <a:pt x="90523" y="2047194"/>
                  </a:lnTo>
                  <a:lnTo>
                    <a:pt x="68894" y="1988101"/>
                  </a:lnTo>
                  <a:cubicBezTo>
                    <a:pt x="24120" y="1844148"/>
                    <a:pt x="0" y="1691095"/>
                    <a:pt x="0" y="1532409"/>
                  </a:cubicBezTo>
                  <a:cubicBezTo>
                    <a:pt x="0" y="686083"/>
                    <a:pt x="686083" y="0"/>
                    <a:pt x="1532409"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15" name="グループ化 14">
            <a:extLst>
              <a:ext uri="{FF2B5EF4-FFF2-40B4-BE49-F238E27FC236}">
                <a16:creationId xmlns:a16="http://schemas.microsoft.com/office/drawing/2014/main" id="{CFB4F250-547B-599A-5BAF-E17340C114E7}"/>
              </a:ext>
            </a:extLst>
          </p:cNvPr>
          <p:cNvGrpSpPr/>
          <p:nvPr/>
        </p:nvGrpSpPr>
        <p:grpSpPr>
          <a:xfrm>
            <a:off x="3639439" y="3784119"/>
            <a:ext cx="2634361" cy="2619300"/>
            <a:chOff x="902549" y="403427"/>
            <a:chExt cx="6085939" cy="6051144"/>
          </a:xfrm>
        </p:grpSpPr>
        <p:sp>
          <p:nvSpPr>
            <p:cNvPr id="16" name="円: 塗りつぶしなし 15">
              <a:extLst>
                <a:ext uri="{FF2B5EF4-FFF2-40B4-BE49-F238E27FC236}">
                  <a16:creationId xmlns:a16="http://schemas.microsoft.com/office/drawing/2014/main" id="{C7CF606E-C791-A592-AC4B-E540D064AB02}"/>
                </a:ext>
              </a:extLst>
            </p:cNvPr>
            <p:cNvSpPr/>
            <p:nvPr/>
          </p:nvSpPr>
          <p:spPr bwMode="auto">
            <a:xfrm>
              <a:off x="3533004" y="2999086"/>
              <a:ext cx="3455484" cy="3455485"/>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7" name="フリーフォーム: 図形 16">
              <a:extLst>
                <a:ext uri="{FF2B5EF4-FFF2-40B4-BE49-F238E27FC236}">
                  <a16:creationId xmlns:a16="http://schemas.microsoft.com/office/drawing/2014/main" id="{AA43503A-3CAA-8645-8EBD-F74C909978B6}"/>
                </a:ext>
              </a:extLst>
            </p:cNvPr>
            <p:cNvSpPr/>
            <p:nvPr/>
          </p:nvSpPr>
          <p:spPr bwMode="auto">
            <a:xfrm>
              <a:off x="902550" y="2984584"/>
              <a:ext cx="3456035" cy="3455950"/>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8" name="フリーフォーム: 図形 17">
              <a:extLst>
                <a:ext uri="{FF2B5EF4-FFF2-40B4-BE49-F238E27FC236}">
                  <a16:creationId xmlns:a16="http://schemas.microsoft.com/office/drawing/2014/main" id="{DA5A33C5-1508-884E-0AA6-945144D8F9ED}"/>
                </a:ext>
              </a:extLst>
            </p:cNvPr>
            <p:cNvSpPr/>
            <p:nvPr/>
          </p:nvSpPr>
          <p:spPr bwMode="auto">
            <a:xfrm>
              <a:off x="3533004" y="417930"/>
              <a:ext cx="3455484" cy="3455486"/>
            </a:xfrm>
            <a:custGeom>
              <a:avLst/>
              <a:gdLst>
                <a:gd name="connsiteX0" fmla="*/ 1727742 w 3455484"/>
                <a:gd name="connsiteY0" fmla="*/ 0 h 3455486"/>
                <a:gd name="connsiteX1" fmla="*/ 3455484 w 3455484"/>
                <a:gd name="connsiteY1" fmla="*/ 1727743 h 3455486"/>
                <a:gd name="connsiteX2" fmla="*/ 2949441 w 3455484"/>
                <a:gd name="connsiteY2" fmla="*/ 2949442 h 3455486"/>
                <a:gd name="connsiteX3" fmla="*/ 2871831 w 3455484"/>
                <a:gd name="connsiteY3" fmla="*/ 3019979 h 3455486"/>
                <a:gd name="connsiteX4" fmla="*/ 2761477 w 3455484"/>
                <a:gd name="connsiteY4" fmla="*/ 2924397 h 3455486"/>
                <a:gd name="connsiteX5" fmla="*/ 2551286 w 3455484"/>
                <a:gd name="connsiteY5" fmla="*/ 2789685 h 3455486"/>
                <a:gd name="connsiteX6" fmla="*/ 2544497 w 3455484"/>
                <a:gd name="connsiteY6" fmla="*/ 2786617 h 3455486"/>
                <a:gd name="connsiteX7" fmla="*/ 2579207 w 3455484"/>
                <a:gd name="connsiteY7" fmla="*/ 2760661 h 3455486"/>
                <a:gd name="connsiteX8" fmla="*/ 3066327 w 3455484"/>
                <a:gd name="connsiteY8" fmla="*/ 1727743 h 3455486"/>
                <a:gd name="connsiteX9" fmla="*/ 1727742 w 3455484"/>
                <a:gd name="connsiteY9" fmla="*/ 389157 h 3455486"/>
                <a:gd name="connsiteX10" fmla="*/ 389157 w 3455484"/>
                <a:gd name="connsiteY10" fmla="*/ 1727743 h 3455486"/>
                <a:gd name="connsiteX11" fmla="*/ 1727742 w 3455484"/>
                <a:gd name="connsiteY11" fmla="*/ 3066329 h 3455486"/>
                <a:gd name="connsiteX12" fmla="*/ 1997514 w 3455484"/>
                <a:gd name="connsiteY12" fmla="*/ 3039134 h 3455486"/>
                <a:gd name="connsiteX13" fmla="*/ 2075448 w 3455484"/>
                <a:gd name="connsiteY13" fmla="*/ 3019095 h 3455486"/>
                <a:gd name="connsiteX14" fmla="*/ 2172572 w 3455484"/>
                <a:gd name="connsiteY14" fmla="*/ 3045999 h 3455486"/>
                <a:gd name="connsiteX15" fmla="*/ 2489452 w 3455484"/>
                <a:gd name="connsiteY15" fmla="*/ 3208020 h 3455486"/>
                <a:gd name="connsiteX16" fmla="*/ 2543261 w 3455484"/>
                <a:gd name="connsiteY16" fmla="*/ 3250823 h 3455486"/>
                <a:gd name="connsiteX17" fmla="*/ 2400258 w 3455484"/>
                <a:gd name="connsiteY17" fmla="*/ 3319712 h 3455486"/>
                <a:gd name="connsiteX18" fmla="*/ 1727742 w 3455484"/>
                <a:gd name="connsiteY18" fmla="*/ 3455486 h 3455486"/>
                <a:gd name="connsiteX19" fmla="*/ 0 w 3455484"/>
                <a:gd name="connsiteY19" fmla="*/ 1727743 h 3455486"/>
                <a:gd name="connsiteX20" fmla="*/ 1727742 w 3455484"/>
                <a:gd name="connsiteY20" fmla="*/ 0 h 345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55484" h="3455486">
                  <a:moveTo>
                    <a:pt x="1727742" y="0"/>
                  </a:moveTo>
                  <a:cubicBezTo>
                    <a:pt x="2681948" y="0"/>
                    <a:pt x="3455484" y="773537"/>
                    <a:pt x="3455484" y="1727743"/>
                  </a:cubicBezTo>
                  <a:cubicBezTo>
                    <a:pt x="3455484" y="2204846"/>
                    <a:pt x="3262100" y="2636782"/>
                    <a:pt x="2949441" y="2949442"/>
                  </a:cubicBezTo>
                  <a:lnTo>
                    <a:pt x="2871831" y="3019979"/>
                  </a:lnTo>
                  <a:lnTo>
                    <a:pt x="2761477" y="2924397"/>
                  </a:lnTo>
                  <a:cubicBezTo>
                    <a:pt x="2694956" y="2874648"/>
                    <a:pt x="2624729" y="2829581"/>
                    <a:pt x="2551286" y="2789685"/>
                  </a:cubicBezTo>
                  <a:lnTo>
                    <a:pt x="2544497" y="2786617"/>
                  </a:lnTo>
                  <a:lnTo>
                    <a:pt x="2579207" y="2760661"/>
                  </a:lnTo>
                  <a:cubicBezTo>
                    <a:pt x="2876703" y="2515145"/>
                    <a:pt x="3066327" y="2143589"/>
                    <a:pt x="3066327" y="1727743"/>
                  </a:cubicBezTo>
                  <a:cubicBezTo>
                    <a:pt x="3066327" y="988462"/>
                    <a:pt x="2467022" y="389157"/>
                    <a:pt x="1727742" y="389157"/>
                  </a:cubicBezTo>
                  <a:cubicBezTo>
                    <a:pt x="988462" y="389157"/>
                    <a:pt x="389157" y="988462"/>
                    <a:pt x="389157" y="1727743"/>
                  </a:cubicBezTo>
                  <a:cubicBezTo>
                    <a:pt x="389157" y="2467024"/>
                    <a:pt x="988462" y="3066329"/>
                    <a:pt x="1727742" y="3066329"/>
                  </a:cubicBezTo>
                  <a:cubicBezTo>
                    <a:pt x="1820152" y="3066329"/>
                    <a:pt x="1910375" y="3056965"/>
                    <a:pt x="1997514" y="3039134"/>
                  </a:cubicBezTo>
                  <a:lnTo>
                    <a:pt x="2075448" y="3019095"/>
                  </a:lnTo>
                  <a:lnTo>
                    <a:pt x="2172572" y="3045999"/>
                  </a:lnTo>
                  <a:cubicBezTo>
                    <a:pt x="2285973" y="3085941"/>
                    <a:pt x="2392377" y="3140726"/>
                    <a:pt x="2489452" y="3208020"/>
                  </a:cubicBezTo>
                  <a:lnTo>
                    <a:pt x="2543261" y="3250823"/>
                  </a:lnTo>
                  <a:lnTo>
                    <a:pt x="2400258" y="3319712"/>
                  </a:lnTo>
                  <a:cubicBezTo>
                    <a:pt x="2193553" y="3407140"/>
                    <a:pt x="1966294" y="3455486"/>
                    <a:pt x="1727742" y="3455486"/>
                  </a:cubicBezTo>
                  <a:cubicBezTo>
                    <a:pt x="773536" y="3455486"/>
                    <a:pt x="0" y="2681949"/>
                    <a:pt x="0" y="1727743"/>
                  </a:cubicBezTo>
                  <a:cubicBezTo>
                    <a:pt x="0" y="773537"/>
                    <a:pt x="773536" y="0"/>
                    <a:pt x="1727742"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 name="フリーフォーム: 図形 18">
              <a:extLst>
                <a:ext uri="{FF2B5EF4-FFF2-40B4-BE49-F238E27FC236}">
                  <a16:creationId xmlns:a16="http://schemas.microsoft.com/office/drawing/2014/main" id="{004FA27E-54E5-9767-2640-8BE955178FAA}"/>
                </a:ext>
              </a:extLst>
            </p:cNvPr>
            <p:cNvSpPr/>
            <p:nvPr/>
          </p:nvSpPr>
          <p:spPr bwMode="auto">
            <a:xfrm>
              <a:off x="902549" y="403427"/>
              <a:ext cx="3456037" cy="3455953"/>
            </a:xfrm>
            <a:custGeom>
              <a:avLst/>
              <a:gdLst>
                <a:gd name="connsiteX0" fmla="*/ 3274462 w 3456037"/>
                <a:gd name="connsiteY0" fmla="*/ 958637 h 3455953"/>
                <a:gd name="connsiteX1" fmla="*/ 3340589 w 3456037"/>
                <a:gd name="connsiteY1" fmla="*/ 1107463 h 3455953"/>
                <a:gd name="connsiteX2" fmla="*/ 2553013 w 3456037"/>
                <a:gd name="connsiteY2" fmla="*/ 3245959 h 3455953"/>
                <a:gd name="connsiteX3" fmla="*/ 959289 w 3456037"/>
                <a:gd name="connsiteY3" fmla="*/ 3275431 h 3455953"/>
                <a:gd name="connsiteX4" fmla="*/ 921813 w 3456037"/>
                <a:gd name="connsiteY4" fmla="*/ 3254590 h 3455953"/>
                <a:gd name="connsiteX5" fmla="*/ 1025942 w 3456037"/>
                <a:gd name="connsiteY5" fmla="*/ 3180235 h 3455953"/>
                <a:gd name="connsiteX6" fmla="*/ 1339158 w 3456037"/>
                <a:gd name="connsiteY6" fmla="*/ 3036802 h 3455953"/>
                <a:gd name="connsiteX7" fmla="*/ 1408273 w 3456037"/>
                <a:gd name="connsiteY7" fmla="*/ 3018648 h 3455953"/>
                <a:gd name="connsiteX8" fmla="*/ 1492018 w 3456037"/>
                <a:gd name="connsiteY8" fmla="*/ 3037867 h 3455953"/>
                <a:gd name="connsiteX9" fmla="*/ 2363552 w 3456037"/>
                <a:gd name="connsiteY9" fmla="*/ 2897359 h 3455953"/>
                <a:gd name="connsiteX10" fmla="*/ 3055441 w 3456037"/>
                <a:gd name="connsiteY10" fmla="*/ 1627094 h 3455953"/>
                <a:gd name="connsiteX11" fmla="*/ 3040095 w 3456037"/>
                <a:gd name="connsiteY11" fmla="*/ 1539064 h 3455953"/>
                <a:gd name="connsiteX12" fmla="*/ 3046807 w 3456037"/>
                <a:gd name="connsiteY12" fmla="*/ 1472475 h 3455953"/>
                <a:gd name="connsiteX13" fmla="*/ 3181172 w 3456037"/>
                <a:gd name="connsiteY13" fmla="*/ 1104196 h 3455953"/>
                <a:gd name="connsiteX14" fmla="*/ 1768291 w 3456037"/>
                <a:gd name="connsiteY14" fmla="*/ 505 h 3455953"/>
                <a:gd name="connsiteX15" fmla="*/ 2947520 w 3456037"/>
                <a:gd name="connsiteY15" fmla="*/ 503653 h 3455953"/>
                <a:gd name="connsiteX16" fmla="*/ 3041153 w 3456037"/>
                <a:gd name="connsiteY16" fmla="*/ 617778 h 3455953"/>
                <a:gd name="connsiteX17" fmla="*/ 3016877 w 3456037"/>
                <a:gd name="connsiteY17" fmla="*/ 643241 h 3455953"/>
                <a:gd name="connsiteX18" fmla="*/ 2872476 w 3456037"/>
                <a:gd name="connsiteY18" fmla="*/ 846348 h 3455953"/>
                <a:gd name="connsiteX19" fmla="*/ 2813109 w 3456037"/>
                <a:gd name="connsiteY19" fmla="*/ 962317 h 3455953"/>
                <a:gd name="connsiteX20" fmla="*/ 2667463 w 3456037"/>
                <a:gd name="connsiteY20" fmla="*/ 784795 h 3455953"/>
                <a:gd name="connsiteX21" fmla="*/ 1022840 w 3456037"/>
                <a:gd name="connsiteY21" fmla="*/ 599080 h 3455953"/>
                <a:gd name="connsiteX22" fmla="*/ 578310 w 3456037"/>
                <a:gd name="connsiteY22" fmla="*/ 2398594 h 3455953"/>
                <a:gd name="connsiteX23" fmla="*/ 823505 w 3456037"/>
                <a:gd name="connsiteY23" fmla="*/ 2704811 h 3455953"/>
                <a:gd name="connsiteX24" fmla="*/ 919464 w 3456037"/>
                <a:gd name="connsiteY24" fmla="*/ 2785450 h 3455953"/>
                <a:gd name="connsiteX25" fmla="*/ 815749 w 3456037"/>
                <a:gd name="connsiteY25" fmla="*/ 2843733 h 3455953"/>
                <a:gd name="connsiteX26" fmla="*/ 607291 w 3456037"/>
                <a:gd name="connsiteY26" fmla="*/ 2996480 h 3455953"/>
                <a:gd name="connsiteX27" fmla="*/ 582063 w 3456037"/>
                <a:gd name="connsiteY27" fmla="*/ 3019690 h 3455953"/>
                <a:gd name="connsiteX28" fmla="*/ 553888 w 3456037"/>
                <a:gd name="connsiteY28" fmla="*/ 2996013 h 3455953"/>
                <a:gd name="connsiteX29" fmla="*/ 235603 w 3456037"/>
                <a:gd name="connsiteY29" fmla="*/ 2598515 h 3455953"/>
                <a:gd name="connsiteX30" fmla="*/ 812647 w 3456037"/>
                <a:gd name="connsiteY30" fmla="*/ 262578 h 3455953"/>
                <a:gd name="connsiteX31" fmla="*/ 1768291 w 3456037"/>
                <a:gd name="connsiteY31" fmla="*/ 505 h 345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56037" h="3455953">
                  <a:moveTo>
                    <a:pt x="3274462" y="958637"/>
                  </a:moveTo>
                  <a:lnTo>
                    <a:pt x="3340589" y="1107463"/>
                  </a:lnTo>
                  <a:cubicBezTo>
                    <a:pt x="3649506" y="1907729"/>
                    <a:pt x="3322233" y="2827891"/>
                    <a:pt x="2553013" y="3245959"/>
                  </a:cubicBezTo>
                  <a:cubicBezTo>
                    <a:pt x="2040199" y="3524670"/>
                    <a:pt x="1446975" y="3517177"/>
                    <a:pt x="959289" y="3275431"/>
                  </a:cubicBezTo>
                  <a:lnTo>
                    <a:pt x="921813" y="3254590"/>
                  </a:lnTo>
                  <a:lnTo>
                    <a:pt x="1025942" y="3180235"/>
                  </a:lnTo>
                  <a:cubicBezTo>
                    <a:pt x="1126045" y="3117706"/>
                    <a:pt x="1231327" y="3070084"/>
                    <a:pt x="1339158" y="3036802"/>
                  </a:cubicBezTo>
                  <a:lnTo>
                    <a:pt x="1408273" y="3018648"/>
                  </a:lnTo>
                  <a:lnTo>
                    <a:pt x="1492018" y="3037867"/>
                  </a:lnTo>
                  <a:cubicBezTo>
                    <a:pt x="1780126" y="3089915"/>
                    <a:pt x="2087015" y="3047654"/>
                    <a:pt x="2363552" y="2897359"/>
                  </a:cubicBezTo>
                  <a:cubicBezTo>
                    <a:pt x="2837614" y="2639710"/>
                    <a:pt x="3093780" y="2134513"/>
                    <a:pt x="3055441" y="1627094"/>
                  </a:cubicBezTo>
                  <a:lnTo>
                    <a:pt x="3040095" y="1539064"/>
                  </a:lnTo>
                  <a:lnTo>
                    <a:pt x="3046807" y="1472475"/>
                  </a:lnTo>
                  <a:cubicBezTo>
                    <a:pt x="3073555" y="1341768"/>
                    <a:pt x="3119352" y="1217998"/>
                    <a:pt x="3181172" y="1104196"/>
                  </a:cubicBezTo>
                  <a:close/>
                  <a:moveTo>
                    <a:pt x="1768291" y="505"/>
                  </a:moveTo>
                  <a:cubicBezTo>
                    <a:pt x="2203615" y="11024"/>
                    <a:pt x="2628906" y="185670"/>
                    <a:pt x="2947520" y="503653"/>
                  </a:cubicBezTo>
                  <a:lnTo>
                    <a:pt x="3041153" y="617778"/>
                  </a:lnTo>
                  <a:lnTo>
                    <a:pt x="3016877" y="643241"/>
                  </a:lnTo>
                  <a:cubicBezTo>
                    <a:pt x="2964062" y="707239"/>
                    <a:pt x="2915766" y="775105"/>
                    <a:pt x="2872476" y="846348"/>
                  </a:cubicBezTo>
                  <a:lnTo>
                    <a:pt x="2813109" y="962317"/>
                  </a:lnTo>
                  <a:lnTo>
                    <a:pt x="2667463" y="784795"/>
                  </a:lnTo>
                  <a:cubicBezTo>
                    <a:pt x="2237928" y="356112"/>
                    <a:pt x="1556722" y="265592"/>
                    <a:pt x="1022840" y="599080"/>
                  </a:cubicBezTo>
                  <a:cubicBezTo>
                    <a:pt x="412689" y="980210"/>
                    <a:pt x="215814" y="1777193"/>
                    <a:pt x="578310" y="2398594"/>
                  </a:cubicBezTo>
                  <a:cubicBezTo>
                    <a:pt x="646278" y="2515107"/>
                    <a:pt x="729299" y="2617539"/>
                    <a:pt x="823505" y="2704811"/>
                  </a:cubicBezTo>
                  <a:lnTo>
                    <a:pt x="919464" y="2785450"/>
                  </a:lnTo>
                  <a:lnTo>
                    <a:pt x="815749" y="2843733"/>
                  </a:lnTo>
                  <a:cubicBezTo>
                    <a:pt x="741496" y="2890115"/>
                    <a:pt x="671958" y="2941242"/>
                    <a:pt x="607291" y="2996480"/>
                  </a:cubicBezTo>
                  <a:lnTo>
                    <a:pt x="582063" y="3019690"/>
                  </a:lnTo>
                  <a:lnTo>
                    <a:pt x="553888" y="2996013"/>
                  </a:lnTo>
                  <a:cubicBezTo>
                    <a:pt x="431600" y="2882727"/>
                    <a:pt x="323831" y="2749760"/>
                    <a:pt x="235603" y="2598515"/>
                  </a:cubicBezTo>
                  <a:cubicBezTo>
                    <a:pt x="-234952" y="1791878"/>
                    <a:pt x="20612" y="757320"/>
                    <a:pt x="812647" y="262578"/>
                  </a:cubicBezTo>
                  <a:cubicBezTo>
                    <a:pt x="1109658" y="77049"/>
                    <a:pt x="1441796" y="-7385"/>
                    <a:pt x="1768291" y="505"/>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20" name="グループ化 19">
            <a:extLst>
              <a:ext uri="{FF2B5EF4-FFF2-40B4-BE49-F238E27FC236}">
                <a16:creationId xmlns:a16="http://schemas.microsoft.com/office/drawing/2014/main" id="{98AFF538-E693-816C-B3B1-D19C4EFB559F}"/>
              </a:ext>
            </a:extLst>
          </p:cNvPr>
          <p:cNvGrpSpPr/>
          <p:nvPr/>
        </p:nvGrpSpPr>
        <p:grpSpPr>
          <a:xfrm>
            <a:off x="6586301" y="3784119"/>
            <a:ext cx="2661839" cy="2645615"/>
            <a:chOff x="1660410" y="666842"/>
            <a:chExt cx="6068814" cy="6031824"/>
          </a:xfrm>
        </p:grpSpPr>
        <p:sp>
          <p:nvSpPr>
            <p:cNvPr id="21" name="円: 塗りつぶしなし 20">
              <a:extLst>
                <a:ext uri="{FF2B5EF4-FFF2-40B4-BE49-F238E27FC236}">
                  <a16:creationId xmlns:a16="http://schemas.microsoft.com/office/drawing/2014/main" id="{B2CEF8EB-DB49-6FAF-0FF7-7FB9CDCF3AE9}"/>
                </a:ext>
              </a:extLst>
            </p:cNvPr>
            <p:cNvSpPr/>
            <p:nvPr/>
          </p:nvSpPr>
          <p:spPr bwMode="auto">
            <a:xfrm>
              <a:off x="3827875" y="2797318"/>
              <a:ext cx="3901349" cy="3901348"/>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 name="フリーフォーム: 図形 21">
              <a:extLst>
                <a:ext uri="{FF2B5EF4-FFF2-40B4-BE49-F238E27FC236}">
                  <a16:creationId xmlns:a16="http://schemas.microsoft.com/office/drawing/2014/main" id="{8A4138DD-03EE-739C-411F-D54BCBF9565A}"/>
                </a:ext>
              </a:extLst>
            </p:cNvPr>
            <p:cNvSpPr/>
            <p:nvPr/>
          </p:nvSpPr>
          <p:spPr bwMode="auto">
            <a:xfrm>
              <a:off x="1660410" y="2797320"/>
              <a:ext cx="3901349" cy="3901346"/>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 name="フリーフォーム: 図形 22">
              <a:extLst>
                <a:ext uri="{FF2B5EF4-FFF2-40B4-BE49-F238E27FC236}">
                  <a16:creationId xmlns:a16="http://schemas.microsoft.com/office/drawing/2014/main" id="{B79637E1-EB5C-20B8-79A8-753A3DA465EA}"/>
                </a:ext>
              </a:extLst>
            </p:cNvPr>
            <p:cNvSpPr/>
            <p:nvPr/>
          </p:nvSpPr>
          <p:spPr bwMode="auto">
            <a:xfrm>
              <a:off x="3827874" y="666842"/>
              <a:ext cx="3901350" cy="3901348"/>
            </a:xfrm>
            <a:custGeom>
              <a:avLst/>
              <a:gdLst>
                <a:gd name="connsiteX0" fmla="*/ 1950675 w 3901350"/>
                <a:gd name="connsiteY0" fmla="*/ 0 h 3901348"/>
                <a:gd name="connsiteX1" fmla="*/ 3901350 w 3901350"/>
                <a:gd name="connsiteY1" fmla="*/ 1950674 h 3901348"/>
                <a:gd name="connsiteX2" fmla="*/ 3665914 w 3901350"/>
                <a:gd name="connsiteY2" fmla="*/ 2880481 h 3901348"/>
                <a:gd name="connsiteX3" fmla="*/ 3583522 w 3901350"/>
                <a:gd name="connsiteY3" fmla="*/ 3016104 h 3901348"/>
                <a:gd name="connsiteX4" fmla="*/ 3506772 w 3901350"/>
                <a:gd name="connsiteY4" fmla="*/ 2904664 h 3901348"/>
                <a:gd name="connsiteX5" fmla="*/ 2992155 w 3901350"/>
                <a:gd name="connsiteY5" fmla="*/ 2431474 h 3901348"/>
                <a:gd name="connsiteX6" fmla="*/ 2942656 w 3901350"/>
                <a:gd name="connsiteY6" fmla="*/ 2403214 h 3901348"/>
                <a:gd name="connsiteX7" fmla="*/ 2956059 w 3901350"/>
                <a:gd name="connsiteY7" fmla="*/ 2375391 h 3901348"/>
                <a:gd name="connsiteX8" fmla="*/ 3041805 w 3901350"/>
                <a:gd name="connsiteY8" fmla="*/ 1950674 h 3901348"/>
                <a:gd name="connsiteX9" fmla="*/ 1950675 w 3901350"/>
                <a:gd name="connsiteY9" fmla="*/ 859545 h 3901348"/>
                <a:gd name="connsiteX10" fmla="*/ 859545 w 3901350"/>
                <a:gd name="connsiteY10" fmla="*/ 1950674 h 3901348"/>
                <a:gd name="connsiteX11" fmla="*/ 1950675 w 3901350"/>
                <a:gd name="connsiteY11" fmla="*/ 3041803 h 3901348"/>
                <a:gd name="connsiteX12" fmla="*/ 2170576 w 3901350"/>
                <a:gd name="connsiteY12" fmla="*/ 3019635 h 3901348"/>
                <a:gd name="connsiteX13" fmla="*/ 2184734 w 3901350"/>
                <a:gd name="connsiteY13" fmla="*/ 3015995 h 3901348"/>
                <a:gd name="connsiteX14" fmla="*/ 2262298 w 3901350"/>
                <a:gd name="connsiteY14" fmla="*/ 3035168 h 3901348"/>
                <a:gd name="connsiteX15" fmla="*/ 2925431 w 3901350"/>
                <a:gd name="connsiteY15" fmla="*/ 3590304 h 3901348"/>
                <a:gd name="connsiteX16" fmla="*/ 2942451 w 3901350"/>
                <a:gd name="connsiteY16" fmla="*/ 3628266 h 3901348"/>
                <a:gd name="connsiteX17" fmla="*/ 2880483 w 3901350"/>
                <a:gd name="connsiteY17" fmla="*/ 3665912 h 3901348"/>
                <a:gd name="connsiteX18" fmla="*/ 1950675 w 3901350"/>
                <a:gd name="connsiteY18" fmla="*/ 3901348 h 3901348"/>
                <a:gd name="connsiteX19" fmla="*/ 0 w 3901350"/>
                <a:gd name="connsiteY19" fmla="*/ 1950674 h 3901348"/>
                <a:gd name="connsiteX20" fmla="*/ 1950675 w 3901350"/>
                <a:gd name="connsiteY20" fmla="*/ 0 h 390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01350" h="3901348">
                  <a:moveTo>
                    <a:pt x="1950675" y="0"/>
                  </a:moveTo>
                  <a:cubicBezTo>
                    <a:pt x="3028003" y="0"/>
                    <a:pt x="3901350" y="873346"/>
                    <a:pt x="3901350" y="1950674"/>
                  </a:cubicBezTo>
                  <a:cubicBezTo>
                    <a:pt x="3901350" y="2287339"/>
                    <a:pt x="3816062" y="2604084"/>
                    <a:pt x="3665914" y="2880481"/>
                  </a:cubicBezTo>
                  <a:lnTo>
                    <a:pt x="3583522" y="3016104"/>
                  </a:lnTo>
                  <a:lnTo>
                    <a:pt x="3506772" y="2904664"/>
                  </a:lnTo>
                  <a:cubicBezTo>
                    <a:pt x="3365254" y="2717775"/>
                    <a:pt x="3190842" y="2557172"/>
                    <a:pt x="2992155" y="2431474"/>
                  </a:cubicBezTo>
                  <a:lnTo>
                    <a:pt x="2942656" y="2403214"/>
                  </a:lnTo>
                  <a:lnTo>
                    <a:pt x="2956059" y="2375391"/>
                  </a:lnTo>
                  <a:cubicBezTo>
                    <a:pt x="3011273" y="2244850"/>
                    <a:pt x="3041805" y="2101328"/>
                    <a:pt x="3041805" y="1950674"/>
                  </a:cubicBezTo>
                  <a:cubicBezTo>
                    <a:pt x="3041805" y="1348060"/>
                    <a:pt x="2553289" y="859545"/>
                    <a:pt x="1950675" y="859545"/>
                  </a:cubicBezTo>
                  <a:cubicBezTo>
                    <a:pt x="1348061" y="859545"/>
                    <a:pt x="859545" y="1348060"/>
                    <a:pt x="859545" y="1950674"/>
                  </a:cubicBezTo>
                  <a:cubicBezTo>
                    <a:pt x="859545" y="2553288"/>
                    <a:pt x="1348061" y="3041803"/>
                    <a:pt x="1950675" y="3041803"/>
                  </a:cubicBezTo>
                  <a:cubicBezTo>
                    <a:pt x="2026002" y="3041803"/>
                    <a:pt x="2099546" y="3034170"/>
                    <a:pt x="2170576" y="3019635"/>
                  </a:cubicBezTo>
                  <a:lnTo>
                    <a:pt x="2184734" y="3015995"/>
                  </a:lnTo>
                  <a:lnTo>
                    <a:pt x="2262298" y="3035168"/>
                  </a:lnTo>
                  <a:cubicBezTo>
                    <a:pt x="2552084" y="3121373"/>
                    <a:pt x="2791431" y="3324721"/>
                    <a:pt x="2925431" y="3590304"/>
                  </a:cubicBezTo>
                  <a:lnTo>
                    <a:pt x="2942451" y="3628266"/>
                  </a:lnTo>
                  <a:lnTo>
                    <a:pt x="2880483" y="3665912"/>
                  </a:lnTo>
                  <a:cubicBezTo>
                    <a:pt x="2604085" y="3816061"/>
                    <a:pt x="2287340" y="3901348"/>
                    <a:pt x="1950675" y="3901348"/>
                  </a:cubicBezTo>
                  <a:cubicBezTo>
                    <a:pt x="873347" y="3901348"/>
                    <a:pt x="0" y="3028002"/>
                    <a:pt x="0" y="1950674"/>
                  </a:cubicBezTo>
                  <a:cubicBezTo>
                    <a:pt x="0" y="873346"/>
                    <a:pt x="873347" y="0"/>
                    <a:pt x="1950675"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 name="フリーフォーム: 図形 23">
              <a:extLst>
                <a:ext uri="{FF2B5EF4-FFF2-40B4-BE49-F238E27FC236}">
                  <a16:creationId xmlns:a16="http://schemas.microsoft.com/office/drawing/2014/main" id="{9CA2E7D7-1506-FC3B-1DEC-CD79BB77E9CA}"/>
                </a:ext>
              </a:extLst>
            </p:cNvPr>
            <p:cNvSpPr/>
            <p:nvPr/>
          </p:nvSpPr>
          <p:spPr bwMode="auto">
            <a:xfrm>
              <a:off x="1660410" y="666843"/>
              <a:ext cx="3901349" cy="3901346"/>
            </a:xfrm>
            <a:custGeom>
              <a:avLst/>
              <a:gdLst>
                <a:gd name="connsiteX0" fmla="*/ 3637040 w 3901349"/>
                <a:gd name="connsiteY0" fmla="*/ 973340 h 3901346"/>
                <a:gd name="connsiteX1" fmla="*/ 3665913 w 3901349"/>
                <a:gd name="connsiteY1" fmla="*/ 1020867 h 3901346"/>
                <a:gd name="connsiteX2" fmla="*/ 3901349 w 3901349"/>
                <a:gd name="connsiteY2" fmla="*/ 1950673 h 3901346"/>
                <a:gd name="connsiteX3" fmla="*/ 1950675 w 3901349"/>
                <a:gd name="connsiteY3" fmla="*/ 3901346 h 3901346"/>
                <a:gd name="connsiteX4" fmla="*/ 1020867 w 3901349"/>
                <a:gd name="connsiteY4" fmla="*/ 3665911 h 3901346"/>
                <a:gd name="connsiteX5" fmla="*/ 965371 w 3901349"/>
                <a:gd name="connsiteY5" fmla="*/ 3632196 h 3901346"/>
                <a:gd name="connsiteX6" fmla="*/ 984152 w 3901349"/>
                <a:gd name="connsiteY6" fmla="*/ 3590304 h 3901346"/>
                <a:gd name="connsiteX7" fmla="*/ 1647286 w 3901349"/>
                <a:gd name="connsiteY7" fmla="*/ 3035169 h 3901346"/>
                <a:gd name="connsiteX8" fmla="*/ 1720655 w 3901349"/>
                <a:gd name="connsiteY8" fmla="*/ 3017032 h 3901346"/>
                <a:gd name="connsiteX9" fmla="*/ 1730774 w 3901349"/>
                <a:gd name="connsiteY9" fmla="*/ 3019634 h 3901346"/>
                <a:gd name="connsiteX10" fmla="*/ 1950675 w 3901349"/>
                <a:gd name="connsiteY10" fmla="*/ 3041802 h 3901346"/>
                <a:gd name="connsiteX11" fmla="*/ 3041805 w 3901349"/>
                <a:gd name="connsiteY11" fmla="*/ 1950673 h 3901346"/>
                <a:gd name="connsiteX12" fmla="*/ 3036405 w 3901349"/>
                <a:gd name="connsiteY12" fmla="*/ 1843723 h 3901346"/>
                <a:gd name="connsiteX13" fmla="*/ 3036637 w 3901349"/>
                <a:gd name="connsiteY13" fmla="*/ 1839113 h 3901346"/>
                <a:gd name="connsiteX14" fmla="*/ 3631286 w 3901349"/>
                <a:gd name="connsiteY14" fmla="*/ 975920 h 3901346"/>
                <a:gd name="connsiteX15" fmla="*/ 1950675 w 3901349"/>
                <a:gd name="connsiteY15" fmla="*/ 0 h 3901346"/>
                <a:gd name="connsiteX16" fmla="*/ 2880482 w 3901349"/>
                <a:gd name="connsiteY16" fmla="*/ 235436 h 3901346"/>
                <a:gd name="connsiteX17" fmla="*/ 3037880 w 3901349"/>
                <a:gd name="connsiteY17" fmla="*/ 331057 h 3901346"/>
                <a:gd name="connsiteX18" fmla="*/ 2945648 w 3901349"/>
                <a:gd name="connsiteY18" fmla="*/ 394580 h 3901346"/>
                <a:gd name="connsiteX19" fmla="*/ 2472457 w 3901349"/>
                <a:gd name="connsiteY19" fmla="*/ 909196 h 3901346"/>
                <a:gd name="connsiteX20" fmla="*/ 2435358 w 3901349"/>
                <a:gd name="connsiteY20" fmla="*/ 974178 h 3901346"/>
                <a:gd name="connsiteX21" fmla="*/ 2375391 w 3901349"/>
                <a:gd name="connsiteY21" fmla="*/ 945291 h 3901346"/>
                <a:gd name="connsiteX22" fmla="*/ 1950675 w 3901349"/>
                <a:gd name="connsiteY22" fmla="*/ 859545 h 3901346"/>
                <a:gd name="connsiteX23" fmla="*/ 859544 w 3901349"/>
                <a:gd name="connsiteY23" fmla="*/ 1950673 h 3901346"/>
                <a:gd name="connsiteX24" fmla="*/ 945291 w 3901349"/>
                <a:gd name="connsiteY24" fmla="*/ 2375390 h 3901346"/>
                <a:gd name="connsiteX25" fmla="*/ 960471 w 3901349"/>
                <a:gd name="connsiteY25" fmla="*/ 2406902 h 3901346"/>
                <a:gd name="connsiteX26" fmla="*/ 917429 w 3901349"/>
                <a:gd name="connsiteY26" fmla="*/ 2431475 h 3901346"/>
                <a:gd name="connsiteX27" fmla="*/ 402813 w 3901349"/>
                <a:gd name="connsiteY27" fmla="*/ 2904665 h 3901346"/>
                <a:gd name="connsiteX28" fmla="*/ 321688 w 3901349"/>
                <a:gd name="connsiteY28" fmla="*/ 3022456 h 3901346"/>
                <a:gd name="connsiteX29" fmla="*/ 235436 w 3901349"/>
                <a:gd name="connsiteY29" fmla="*/ 2880480 h 3901346"/>
                <a:gd name="connsiteX30" fmla="*/ 0 w 3901349"/>
                <a:gd name="connsiteY30" fmla="*/ 1950673 h 3901346"/>
                <a:gd name="connsiteX31" fmla="*/ 1950675 w 3901349"/>
                <a:gd name="connsiteY31" fmla="*/ 0 h 3901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901349" h="3901346">
                  <a:moveTo>
                    <a:pt x="3637040" y="973340"/>
                  </a:moveTo>
                  <a:lnTo>
                    <a:pt x="3665913" y="1020867"/>
                  </a:lnTo>
                  <a:cubicBezTo>
                    <a:pt x="3816061" y="1297264"/>
                    <a:pt x="3901349" y="1614009"/>
                    <a:pt x="3901349" y="1950673"/>
                  </a:cubicBezTo>
                  <a:cubicBezTo>
                    <a:pt x="3901349" y="3028000"/>
                    <a:pt x="3028002" y="3901346"/>
                    <a:pt x="1950675" y="3901346"/>
                  </a:cubicBezTo>
                  <a:cubicBezTo>
                    <a:pt x="1614010" y="3901346"/>
                    <a:pt x="1297265" y="3816059"/>
                    <a:pt x="1020867" y="3665911"/>
                  </a:cubicBezTo>
                  <a:lnTo>
                    <a:pt x="965371" y="3632196"/>
                  </a:lnTo>
                  <a:lnTo>
                    <a:pt x="984152" y="3590304"/>
                  </a:lnTo>
                  <a:cubicBezTo>
                    <a:pt x="1118152" y="3324722"/>
                    <a:pt x="1357499" y="3121374"/>
                    <a:pt x="1647286" y="3035169"/>
                  </a:cubicBezTo>
                  <a:lnTo>
                    <a:pt x="1720655" y="3017032"/>
                  </a:lnTo>
                  <a:lnTo>
                    <a:pt x="1730774" y="3019634"/>
                  </a:lnTo>
                  <a:cubicBezTo>
                    <a:pt x="1801804" y="3034169"/>
                    <a:pt x="1875348" y="3041802"/>
                    <a:pt x="1950675" y="3041802"/>
                  </a:cubicBezTo>
                  <a:cubicBezTo>
                    <a:pt x="2553289" y="3041802"/>
                    <a:pt x="3041805" y="2553287"/>
                    <a:pt x="3041805" y="1950673"/>
                  </a:cubicBezTo>
                  <a:lnTo>
                    <a:pt x="3036405" y="1843723"/>
                  </a:lnTo>
                  <a:lnTo>
                    <a:pt x="3036637" y="1839113"/>
                  </a:lnTo>
                  <a:cubicBezTo>
                    <a:pt x="3075052" y="1460845"/>
                    <a:pt x="3306686" y="1139697"/>
                    <a:pt x="3631286" y="975920"/>
                  </a:cubicBezTo>
                  <a:close/>
                  <a:moveTo>
                    <a:pt x="1950675" y="0"/>
                  </a:moveTo>
                  <a:cubicBezTo>
                    <a:pt x="2287340" y="0"/>
                    <a:pt x="2604085" y="85288"/>
                    <a:pt x="2880482" y="235436"/>
                  </a:cubicBezTo>
                  <a:lnTo>
                    <a:pt x="3037880" y="331057"/>
                  </a:lnTo>
                  <a:lnTo>
                    <a:pt x="2945648" y="394580"/>
                  </a:lnTo>
                  <a:cubicBezTo>
                    <a:pt x="2758759" y="536098"/>
                    <a:pt x="2598155" y="710509"/>
                    <a:pt x="2472457" y="909196"/>
                  </a:cubicBezTo>
                  <a:lnTo>
                    <a:pt x="2435358" y="974178"/>
                  </a:lnTo>
                  <a:lnTo>
                    <a:pt x="2375391" y="945291"/>
                  </a:lnTo>
                  <a:cubicBezTo>
                    <a:pt x="2244850" y="890076"/>
                    <a:pt x="2101328" y="859545"/>
                    <a:pt x="1950675" y="859545"/>
                  </a:cubicBezTo>
                  <a:cubicBezTo>
                    <a:pt x="1348060" y="859545"/>
                    <a:pt x="859544" y="1348060"/>
                    <a:pt x="859544" y="1950673"/>
                  </a:cubicBezTo>
                  <a:cubicBezTo>
                    <a:pt x="859544" y="2101327"/>
                    <a:pt x="890076" y="2244849"/>
                    <a:pt x="945291" y="2375390"/>
                  </a:cubicBezTo>
                  <a:lnTo>
                    <a:pt x="960471" y="2406902"/>
                  </a:lnTo>
                  <a:lnTo>
                    <a:pt x="917429" y="2431475"/>
                  </a:lnTo>
                  <a:cubicBezTo>
                    <a:pt x="718742" y="2557173"/>
                    <a:pt x="544331" y="2717776"/>
                    <a:pt x="402813" y="2904665"/>
                  </a:cubicBezTo>
                  <a:lnTo>
                    <a:pt x="321688" y="3022456"/>
                  </a:lnTo>
                  <a:lnTo>
                    <a:pt x="235436" y="2880480"/>
                  </a:lnTo>
                  <a:cubicBezTo>
                    <a:pt x="85288" y="2604083"/>
                    <a:pt x="0" y="2287338"/>
                    <a:pt x="0" y="1950673"/>
                  </a:cubicBezTo>
                  <a:cubicBezTo>
                    <a:pt x="0" y="873346"/>
                    <a:pt x="873347" y="0"/>
                    <a:pt x="1950675"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25" name="グループ化 24">
            <a:extLst>
              <a:ext uri="{FF2B5EF4-FFF2-40B4-BE49-F238E27FC236}">
                <a16:creationId xmlns:a16="http://schemas.microsoft.com/office/drawing/2014/main" id="{40F9DD03-C59B-6920-1D6B-13D0D290BDDB}"/>
              </a:ext>
            </a:extLst>
          </p:cNvPr>
          <p:cNvGrpSpPr/>
          <p:nvPr/>
        </p:nvGrpSpPr>
        <p:grpSpPr>
          <a:xfrm>
            <a:off x="657525" y="3781425"/>
            <a:ext cx="2634382" cy="2648309"/>
            <a:chOff x="1397429" y="291020"/>
            <a:chExt cx="6139048" cy="6171503"/>
          </a:xfrm>
        </p:grpSpPr>
        <p:sp>
          <p:nvSpPr>
            <p:cNvPr id="26" name="円: 塗りつぶしなし 25">
              <a:extLst>
                <a:ext uri="{FF2B5EF4-FFF2-40B4-BE49-F238E27FC236}">
                  <a16:creationId xmlns:a16="http://schemas.microsoft.com/office/drawing/2014/main" id="{C239A6D8-012F-EFF1-28AD-BA588AC7EBC4}"/>
                </a:ext>
              </a:extLst>
            </p:cNvPr>
            <p:cNvSpPr/>
            <p:nvPr/>
          </p:nvSpPr>
          <p:spPr bwMode="auto">
            <a:xfrm>
              <a:off x="4232920" y="3158970"/>
              <a:ext cx="3303557" cy="3303553"/>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27" name="フリーフォーム: 図形 26">
              <a:extLst>
                <a:ext uri="{FF2B5EF4-FFF2-40B4-BE49-F238E27FC236}">
                  <a16:creationId xmlns:a16="http://schemas.microsoft.com/office/drawing/2014/main" id="{E5651A1C-1987-9364-DD4F-BE3555D15FC1}"/>
                </a:ext>
              </a:extLst>
            </p:cNvPr>
            <p:cNvSpPr/>
            <p:nvPr/>
          </p:nvSpPr>
          <p:spPr bwMode="auto">
            <a:xfrm>
              <a:off x="1397429" y="3158970"/>
              <a:ext cx="3303557" cy="3303553"/>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 name="フリーフォーム: 図形 27">
              <a:extLst>
                <a:ext uri="{FF2B5EF4-FFF2-40B4-BE49-F238E27FC236}">
                  <a16:creationId xmlns:a16="http://schemas.microsoft.com/office/drawing/2014/main" id="{6895C6EF-76CC-BDA5-3CD6-85BA825F9F13}"/>
                </a:ext>
              </a:extLst>
            </p:cNvPr>
            <p:cNvSpPr/>
            <p:nvPr/>
          </p:nvSpPr>
          <p:spPr bwMode="auto">
            <a:xfrm>
              <a:off x="4232919" y="291020"/>
              <a:ext cx="3303558" cy="3303554"/>
            </a:xfrm>
            <a:custGeom>
              <a:avLst/>
              <a:gdLst>
                <a:gd name="connsiteX0" fmla="*/ 1651779 w 3303558"/>
                <a:gd name="connsiteY0" fmla="*/ 0 h 3303554"/>
                <a:gd name="connsiteX1" fmla="*/ 3303558 w 3303558"/>
                <a:gd name="connsiteY1" fmla="*/ 1651777 h 3303554"/>
                <a:gd name="connsiteX2" fmla="*/ 2575304 w 3303558"/>
                <a:gd name="connsiteY2" fmla="*/ 3021456 h 3303554"/>
                <a:gd name="connsiteX3" fmla="*/ 2470235 w 3303558"/>
                <a:gd name="connsiteY3" fmla="*/ 3085288 h 3303554"/>
                <a:gd name="connsiteX4" fmla="*/ 2439115 w 3303558"/>
                <a:gd name="connsiteY4" fmla="*/ 3066382 h 3303554"/>
                <a:gd name="connsiteX5" fmla="*/ 2294726 w 3303558"/>
                <a:gd name="connsiteY5" fmla="*/ 2996826 h 3303554"/>
                <a:gd name="connsiteX6" fmla="*/ 2257842 w 3303558"/>
                <a:gd name="connsiteY6" fmla="*/ 2983327 h 3303554"/>
                <a:gd name="connsiteX7" fmla="*/ 2349627 w 3303558"/>
                <a:gd name="connsiteY7" fmla="*/ 2939112 h 3303554"/>
                <a:gd name="connsiteX8" fmla="*/ 3115817 w 3303558"/>
                <a:gd name="connsiteY8" fmla="*/ 1651777 h 3303554"/>
                <a:gd name="connsiteX9" fmla="*/ 1651779 w 3303558"/>
                <a:gd name="connsiteY9" fmla="*/ 187741 h 3303554"/>
                <a:gd name="connsiteX10" fmla="*/ 187741 w 3303558"/>
                <a:gd name="connsiteY10" fmla="*/ 1651777 h 3303554"/>
                <a:gd name="connsiteX11" fmla="*/ 1651779 w 3303558"/>
                <a:gd name="connsiteY11" fmla="*/ 3115813 h 3303554"/>
                <a:gd name="connsiteX12" fmla="*/ 1946834 w 3303558"/>
                <a:gd name="connsiteY12" fmla="*/ 3086069 h 3303554"/>
                <a:gd name="connsiteX13" fmla="*/ 1949797 w 3303558"/>
                <a:gd name="connsiteY13" fmla="*/ 3085307 h 3303554"/>
                <a:gd name="connsiteX14" fmla="*/ 2121339 w 3303558"/>
                <a:gd name="connsiteY14" fmla="*/ 3131686 h 3303554"/>
                <a:gd name="connsiteX15" fmla="*/ 2257609 w 3303558"/>
                <a:gd name="connsiteY15" fmla="*/ 3187334 h 3303554"/>
                <a:gd name="connsiteX16" fmla="*/ 2142968 w 3303558"/>
                <a:gd name="connsiteY16" fmla="*/ 3229293 h 3303554"/>
                <a:gd name="connsiteX17" fmla="*/ 1651779 w 3303558"/>
                <a:gd name="connsiteY17" fmla="*/ 3303554 h 3303554"/>
                <a:gd name="connsiteX18" fmla="*/ 0 w 3303558"/>
                <a:gd name="connsiteY18" fmla="*/ 1651777 h 3303554"/>
                <a:gd name="connsiteX19" fmla="*/ 1651779 w 3303558"/>
                <a:gd name="connsiteY19" fmla="*/ 0 h 330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03558" h="3303554">
                  <a:moveTo>
                    <a:pt x="1651779" y="0"/>
                  </a:moveTo>
                  <a:cubicBezTo>
                    <a:pt x="2564031" y="0"/>
                    <a:pt x="3303558" y="739526"/>
                    <a:pt x="3303558" y="1651777"/>
                  </a:cubicBezTo>
                  <a:cubicBezTo>
                    <a:pt x="3303558" y="2221934"/>
                    <a:pt x="3014680" y="2724620"/>
                    <a:pt x="2575304" y="3021456"/>
                  </a:cubicBezTo>
                  <a:lnTo>
                    <a:pt x="2470235" y="3085288"/>
                  </a:lnTo>
                  <a:lnTo>
                    <a:pt x="2439115" y="3066382"/>
                  </a:lnTo>
                  <a:cubicBezTo>
                    <a:pt x="2392306" y="3040954"/>
                    <a:pt x="2344130" y="3017722"/>
                    <a:pt x="2294726" y="2996826"/>
                  </a:cubicBezTo>
                  <a:lnTo>
                    <a:pt x="2257842" y="2983327"/>
                  </a:lnTo>
                  <a:lnTo>
                    <a:pt x="2349627" y="2939112"/>
                  </a:lnTo>
                  <a:cubicBezTo>
                    <a:pt x="2806004" y="2691193"/>
                    <a:pt x="3115817" y="2207666"/>
                    <a:pt x="3115817" y="1651777"/>
                  </a:cubicBezTo>
                  <a:cubicBezTo>
                    <a:pt x="3115817" y="843212"/>
                    <a:pt x="2460345" y="187741"/>
                    <a:pt x="1651779" y="187741"/>
                  </a:cubicBezTo>
                  <a:cubicBezTo>
                    <a:pt x="843213" y="187741"/>
                    <a:pt x="187741" y="843212"/>
                    <a:pt x="187741" y="1651777"/>
                  </a:cubicBezTo>
                  <a:cubicBezTo>
                    <a:pt x="187741" y="2460342"/>
                    <a:pt x="843213" y="3115813"/>
                    <a:pt x="1651779" y="3115813"/>
                  </a:cubicBezTo>
                  <a:cubicBezTo>
                    <a:pt x="1752850" y="3115813"/>
                    <a:pt x="1851529" y="3105571"/>
                    <a:pt x="1946834" y="3086069"/>
                  </a:cubicBezTo>
                  <a:lnTo>
                    <a:pt x="1949797" y="3085307"/>
                  </a:lnTo>
                  <a:lnTo>
                    <a:pt x="2121339" y="3131686"/>
                  </a:lnTo>
                  <a:lnTo>
                    <a:pt x="2257609" y="3187334"/>
                  </a:lnTo>
                  <a:lnTo>
                    <a:pt x="2142968" y="3229293"/>
                  </a:lnTo>
                  <a:cubicBezTo>
                    <a:pt x="1987801" y="3277555"/>
                    <a:pt x="1822826" y="3303554"/>
                    <a:pt x="1651779" y="3303554"/>
                  </a:cubicBezTo>
                  <a:cubicBezTo>
                    <a:pt x="739527" y="3303554"/>
                    <a:pt x="0" y="2564028"/>
                    <a:pt x="0" y="1651777"/>
                  </a:cubicBezTo>
                  <a:cubicBezTo>
                    <a:pt x="0" y="739526"/>
                    <a:pt x="739527" y="0"/>
                    <a:pt x="1651779"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29" name="フリーフォーム: 図形 28">
              <a:extLst>
                <a:ext uri="{FF2B5EF4-FFF2-40B4-BE49-F238E27FC236}">
                  <a16:creationId xmlns:a16="http://schemas.microsoft.com/office/drawing/2014/main" id="{40203C4E-B769-0B3C-146D-2B252C1B9503}"/>
                </a:ext>
              </a:extLst>
            </p:cNvPr>
            <p:cNvSpPr/>
            <p:nvPr/>
          </p:nvSpPr>
          <p:spPr bwMode="auto">
            <a:xfrm>
              <a:off x="1397429" y="291021"/>
              <a:ext cx="3303557" cy="3303553"/>
            </a:xfrm>
            <a:custGeom>
              <a:avLst/>
              <a:gdLst>
                <a:gd name="connsiteX0" fmla="*/ 3172082 w 3303557"/>
                <a:gd name="connsiteY0" fmla="*/ 1005364 h 3303553"/>
                <a:gd name="connsiteX1" fmla="*/ 3173753 w 3303557"/>
                <a:gd name="connsiteY1" fmla="*/ 1008831 h 3303553"/>
                <a:gd name="connsiteX2" fmla="*/ 3303557 w 3303557"/>
                <a:gd name="connsiteY2" fmla="*/ 1651777 h 3303553"/>
                <a:gd name="connsiteX3" fmla="*/ 1651779 w 3303557"/>
                <a:gd name="connsiteY3" fmla="*/ 3303553 h 3303553"/>
                <a:gd name="connsiteX4" fmla="*/ 1160590 w 3303557"/>
                <a:gd name="connsiteY4" fmla="*/ 3229293 h 3303553"/>
                <a:gd name="connsiteX5" fmla="*/ 1044282 w 3303557"/>
                <a:gd name="connsiteY5" fmla="*/ 3186723 h 3303553"/>
                <a:gd name="connsiteX6" fmla="*/ 1049274 w 3303557"/>
                <a:gd name="connsiteY6" fmla="*/ 3184090 h 3303553"/>
                <a:gd name="connsiteX7" fmla="*/ 1216419 w 3303557"/>
                <a:gd name="connsiteY7" fmla="*/ 3120582 h 3303553"/>
                <a:gd name="connsiteX8" fmla="*/ 1350325 w 3303557"/>
                <a:gd name="connsiteY8" fmla="*/ 3086151 h 3303553"/>
                <a:gd name="connsiteX9" fmla="*/ 1350325 w 3303557"/>
                <a:gd name="connsiteY9" fmla="*/ 3084423 h 3303553"/>
                <a:gd name="connsiteX10" fmla="*/ 1356724 w 3303557"/>
                <a:gd name="connsiteY10" fmla="*/ 3086069 h 3303553"/>
                <a:gd name="connsiteX11" fmla="*/ 1651779 w 3303557"/>
                <a:gd name="connsiteY11" fmla="*/ 3115813 h 3303553"/>
                <a:gd name="connsiteX12" fmla="*/ 3115817 w 3303557"/>
                <a:gd name="connsiteY12" fmla="*/ 1651777 h 3303553"/>
                <a:gd name="connsiteX13" fmla="*/ 3086072 w 3303557"/>
                <a:gd name="connsiteY13" fmla="*/ 1356722 h 3303553"/>
                <a:gd name="connsiteX14" fmla="*/ 3068250 w 3303557"/>
                <a:gd name="connsiteY14" fmla="*/ 1287409 h 3303553"/>
                <a:gd name="connsiteX15" fmla="*/ 3097398 w 3303557"/>
                <a:gd name="connsiteY15" fmla="*/ 1182219 h 3303553"/>
                <a:gd name="connsiteX16" fmla="*/ 3157229 w 3303557"/>
                <a:gd name="connsiteY16" fmla="*/ 1033113 h 3303553"/>
                <a:gd name="connsiteX17" fmla="*/ 1651779 w 3303557"/>
                <a:gd name="connsiteY17" fmla="*/ 0 h 3303553"/>
                <a:gd name="connsiteX18" fmla="*/ 3021459 w 3303557"/>
                <a:gd name="connsiteY18" fmla="*/ 728253 h 3303553"/>
                <a:gd name="connsiteX19" fmla="*/ 3068146 w 3303557"/>
                <a:gd name="connsiteY19" fmla="*/ 805101 h 3303553"/>
                <a:gd name="connsiteX20" fmla="*/ 3032095 w 3303557"/>
                <a:gd name="connsiteY20" fmla="*/ 864444 h 3303553"/>
                <a:gd name="connsiteX21" fmla="*/ 2964051 w 3303557"/>
                <a:gd name="connsiteY21" fmla="*/ 1005694 h 3303553"/>
                <a:gd name="connsiteX22" fmla="*/ 2939115 w 3303557"/>
                <a:gd name="connsiteY22" fmla="*/ 953931 h 3303553"/>
                <a:gd name="connsiteX23" fmla="*/ 1651779 w 3303557"/>
                <a:gd name="connsiteY23" fmla="*/ 187741 h 3303553"/>
                <a:gd name="connsiteX24" fmla="*/ 187741 w 3303557"/>
                <a:gd name="connsiteY24" fmla="*/ 1651777 h 3303553"/>
                <a:gd name="connsiteX25" fmla="*/ 953931 w 3303557"/>
                <a:gd name="connsiteY25" fmla="*/ 2939111 h 3303553"/>
                <a:gd name="connsiteX26" fmla="*/ 1047555 w 3303557"/>
                <a:gd name="connsiteY26" fmla="*/ 2984212 h 3303553"/>
                <a:gd name="connsiteX27" fmla="*/ 935665 w 3303557"/>
                <a:gd name="connsiteY27" fmla="*/ 3029905 h 3303553"/>
                <a:gd name="connsiteX28" fmla="*/ 834876 w 3303557"/>
                <a:gd name="connsiteY28" fmla="*/ 3086231 h 3303553"/>
                <a:gd name="connsiteX29" fmla="*/ 728254 w 3303557"/>
                <a:gd name="connsiteY29" fmla="*/ 3021456 h 3303553"/>
                <a:gd name="connsiteX30" fmla="*/ 0 w 3303557"/>
                <a:gd name="connsiteY30" fmla="*/ 1651777 h 3303553"/>
                <a:gd name="connsiteX31" fmla="*/ 1651779 w 3303557"/>
                <a:gd name="connsiteY31" fmla="*/ 0 h 3303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3557" h="3303553">
                  <a:moveTo>
                    <a:pt x="3172082" y="1005364"/>
                  </a:moveTo>
                  <a:lnTo>
                    <a:pt x="3173753" y="1008831"/>
                  </a:lnTo>
                  <a:cubicBezTo>
                    <a:pt x="3257337" y="1206446"/>
                    <a:pt x="3303557" y="1423714"/>
                    <a:pt x="3303557" y="1651777"/>
                  </a:cubicBezTo>
                  <a:cubicBezTo>
                    <a:pt x="3303557" y="2564028"/>
                    <a:pt x="2564031" y="3303553"/>
                    <a:pt x="1651779" y="3303553"/>
                  </a:cubicBezTo>
                  <a:cubicBezTo>
                    <a:pt x="1480731" y="3303553"/>
                    <a:pt x="1315757" y="3277554"/>
                    <a:pt x="1160590" y="3229293"/>
                  </a:cubicBezTo>
                  <a:lnTo>
                    <a:pt x="1044282" y="3186723"/>
                  </a:lnTo>
                  <a:lnTo>
                    <a:pt x="1049274" y="3184090"/>
                  </a:lnTo>
                  <a:cubicBezTo>
                    <a:pt x="1103320" y="3159655"/>
                    <a:pt x="1159115" y="3138406"/>
                    <a:pt x="1216419" y="3120582"/>
                  </a:cubicBezTo>
                  <a:lnTo>
                    <a:pt x="1350325" y="3086151"/>
                  </a:lnTo>
                  <a:lnTo>
                    <a:pt x="1350325" y="3084423"/>
                  </a:lnTo>
                  <a:lnTo>
                    <a:pt x="1356724" y="3086069"/>
                  </a:lnTo>
                  <a:cubicBezTo>
                    <a:pt x="1452029" y="3105571"/>
                    <a:pt x="1550708" y="3115813"/>
                    <a:pt x="1651779" y="3115813"/>
                  </a:cubicBezTo>
                  <a:cubicBezTo>
                    <a:pt x="2460344" y="3115813"/>
                    <a:pt x="3115817" y="2460341"/>
                    <a:pt x="3115817" y="1651777"/>
                  </a:cubicBezTo>
                  <a:cubicBezTo>
                    <a:pt x="3115817" y="1550706"/>
                    <a:pt x="3105575" y="1452027"/>
                    <a:pt x="3086072" y="1356722"/>
                  </a:cubicBezTo>
                  <a:lnTo>
                    <a:pt x="3068250" y="1287409"/>
                  </a:lnTo>
                  <a:lnTo>
                    <a:pt x="3097398" y="1182219"/>
                  </a:lnTo>
                  <a:cubicBezTo>
                    <a:pt x="3114664" y="1131198"/>
                    <a:pt x="3134666" y="1081438"/>
                    <a:pt x="3157229" y="1033113"/>
                  </a:cubicBezTo>
                  <a:close/>
                  <a:moveTo>
                    <a:pt x="1651779" y="0"/>
                  </a:moveTo>
                  <a:cubicBezTo>
                    <a:pt x="2221936" y="0"/>
                    <a:pt x="2724623" y="288877"/>
                    <a:pt x="3021459" y="728253"/>
                  </a:cubicBezTo>
                  <a:lnTo>
                    <a:pt x="3068146" y="805101"/>
                  </a:lnTo>
                  <a:lnTo>
                    <a:pt x="3032095" y="864444"/>
                  </a:lnTo>
                  <a:lnTo>
                    <a:pt x="2964051" y="1005694"/>
                  </a:lnTo>
                  <a:lnTo>
                    <a:pt x="2939115" y="953931"/>
                  </a:lnTo>
                  <a:cubicBezTo>
                    <a:pt x="2691196" y="497554"/>
                    <a:pt x="2207667" y="187741"/>
                    <a:pt x="1651779" y="187741"/>
                  </a:cubicBezTo>
                  <a:cubicBezTo>
                    <a:pt x="843213" y="187741"/>
                    <a:pt x="187741" y="843212"/>
                    <a:pt x="187741" y="1651777"/>
                  </a:cubicBezTo>
                  <a:cubicBezTo>
                    <a:pt x="187741" y="2207665"/>
                    <a:pt x="497554" y="2691192"/>
                    <a:pt x="953931" y="2939111"/>
                  </a:cubicBezTo>
                  <a:lnTo>
                    <a:pt x="1047555" y="2984212"/>
                  </a:lnTo>
                  <a:lnTo>
                    <a:pt x="935665" y="3029905"/>
                  </a:lnTo>
                  <a:lnTo>
                    <a:pt x="834876" y="3086231"/>
                  </a:lnTo>
                  <a:lnTo>
                    <a:pt x="728254" y="3021456"/>
                  </a:lnTo>
                  <a:cubicBezTo>
                    <a:pt x="288878" y="2724619"/>
                    <a:pt x="0" y="2221934"/>
                    <a:pt x="0" y="1651777"/>
                  </a:cubicBezTo>
                  <a:cubicBezTo>
                    <a:pt x="0" y="739525"/>
                    <a:pt x="739527" y="0"/>
                    <a:pt x="1651779"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spTree>
    <p:extLst>
      <p:ext uri="{BB962C8B-B14F-4D97-AF65-F5344CB8AC3E}">
        <p14:creationId xmlns:p14="http://schemas.microsoft.com/office/powerpoint/2010/main" val="3900671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F82711-145F-ABB8-F1CC-E38310029EE6}"/>
              </a:ext>
            </a:extLst>
          </p:cNvPr>
          <p:cNvSpPr txBox="1"/>
          <p:nvPr/>
        </p:nvSpPr>
        <p:spPr>
          <a:xfrm>
            <a:off x="276046" y="232912"/>
            <a:ext cx="2646878"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重なるリング図形</a:t>
            </a:r>
          </a:p>
        </p:txBody>
      </p:sp>
      <p:grpSp>
        <p:nvGrpSpPr>
          <p:cNvPr id="42" name="グループ化 41">
            <a:extLst>
              <a:ext uri="{FF2B5EF4-FFF2-40B4-BE49-F238E27FC236}">
                <a16:creationId xmlns:a16="http://schemas.microsoft.com/office/drawing/2014/main" id="{3FD1D07C-20C7-3C88-7951-3A40AFBE9E81}"/>
              </a:ext>
            </a:extLst>
          </p:cNvPr>
          <p:cNvGrpSpPr/>
          <p:nvPr/>
        </p:nvGrpSpPr>
        <p:grpSpPr>
          <a:xfrm>
            <a:off x="676820" y="920065"/>
            <a:ext cx="2675980" cy="2482372"/>
            <a:chOff x="707269" y="1377790"/>
            <a:chExt cx="5444983" cy="5051037"/>
          </a:xfrm>
          <a:solidFill>
            <a:schemeClr val="bg1">
              <a:lumMod val="95000"/>
            </a:schemeClr>
          </a:solidFill>
        </p:grpSpPr>
        <p:sp>
          <p:nvSpPr>
            <p:cNvPr id="43" name="円: 塗りつぶしなし 42">
              <a:extLst>
                <a:ext uri="{FF2B5EF4-FFF2-40B4-BE49-F238E27FC236}">
                  <a16:creationId xmlns:a16="http://schemas.microsoft.com/office/drawing/2014/main" id="{4C44D656-487A-61DF-7C74-B4F67A592E91}"/>
                </a:ext>
              </a:extLst>
            </p:cNvPr>
            <p:cNvSpPr/>
            <p:nvPr/>
          </p:nvSpPr>
          <p:spPr bwMode="auto">
            <a:xfrm>
              <a:off x="3222187" y="3498765"/>
              <a:ext cx="2930065" cy="2930062"/>
            </a:xfrm>
            <a:prstGeom prst="donut">
              <a:avLst>
                <a:gd name="adj" fmla="val 5683"/>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44" name="フリーフォーム: 図形 43">
              <a:extLst>
                <a:ext uri="{FF2B5EF4-FFF2-40B4-BE49-F238E27FC236}">
                  <a16:creationId xmlns:a16="http://schemas.microsoft.com/office/drawing/2014/main" id="{C70D01F9-E926-E39D-58D4-25A80B1C3F2B}"/>
                </a:ext>
              </a:extLst>
            </p:cNvPr>
            <p:cNvSpPr/>
            <p:nvPr/>
          </p:nvSpPr>
          <p:spPr bwMode="auto">
            <a:xfrm>
              <a:off x="707269" y="3498765"/>
              <a:ext cx="2930065" cy="293006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5" name="フリーフォーム: 図形 44">
              <a:extLst>
                <a:ext uri="{FF2B5EF4-FFF2-40B4-BE49-F238E27FC236}">
                  <a16:creationId xmlns:a16="http://schemas.microsoft.com/office/drawing/2014/main" id="{463C09F6-9ADA-640C-9490-C6A3431F9F29}"/>
                </a:ext>
              </a:extLst>
            </p:cNvPr>
            <p:cNvSpPr/>
            <p:nvPr/>
          </p:nvSpPr>
          <p:spPr bwMode="auto">
            <a:xfrm>
              <a:off x="1987450" y="1377790"/>
              <a:ext cx="2878158" cy="2878152"/>
            </a:xfrm>
            <a:custGeom>
              <a:avLst/>
              <a:gdLst>
                <a:gd name="connsiteX0" fmla="*/ 2596505 w 2878158"/>
                <a:gd name="connsiteY0" fmla="*/ 2291661 h 2878152"/>
                <a:gd name="connsiteX1" fmla="*/ 2549542 w 2878158"/>
                <a:gd name="connsiteY1" fmla="*/ 2354462 h 2878152"/>
                <a:gd name="connsiteX2" fmla="*/ 1439079 w 2878158"/>
                <a:gd name="connsiteY2" fmla="*/ 2878152 h 2878152"/>
                <a:gd name="connsiteX3" fmla="*/ 328616 w 2878158"/>
                <a:gd name="connsiteY3" fmla="*/ 2354462 h 2878152"/>
                <a:gd name="connsiteX4" fmla="*/ 282331 w 2878158"/>
                <a:gd name="connsiteY4" fmla="*/ 2292566 h 2878152"/>
                <a:gd name="connsiteX5" fmla="*/ 321708 w 2878158"/>
                <a:gd name="connsiteY5" fmla="*/ 2294616 h 2878152"/>
                <a:gd name="connsiteX6" fmla="*/ 454464 w 2878158"/>
                <a:gd name="connsiteY6" fmla="*/ 2315517 h 2878152"/>
                <a:gd name="connsiteX7" fmla="*/ 532923 w 2878158"/>
                <a:gd name="connsiteY7" fmla="*/ 2336343 h 2878152"/>
                <a:gd name="connsiteX8" fmla="*/ 537155 w 2878158"/>
                <a:gd name="connsiteY8" fmla="*/ 2340999 h 2878152"/>
                <a:gd name="connsiteX9" fmla="*/ 1439079 w 2878158"/>
                <a:gd name="connsiteY9" fmla="*/ 2714587 h 2878152"/>
                <a:gd name="connsiteX10" fmla="*/ 2341004 w 2878158"/>
                <a:gd name="connsiteY10" fmla="*/ 2340999 h 2878152"/>
                <a:gd name="connsiteX11" fmla="*/ 2342656 w 2878158"/>
                <a:gd name="connsiteY11" fmla="*/ 2339181 h 2878152"/>
                <a:gd name="connsiteX12" fmla="*/ 2502018 w 2878158"/>
                <a:gd name="connsiteY12" fmla="*/ 2302453 h 2878152"/>
                <a:gd name="connsiteX13" fmla="*/ 1439079 w 2878158"/>
                <a:gd name="connsiteY13" fmla="*/ 0 h 2878152"/>
                <a:gd name="connsiteX14" fmla="*/ 2878158 w 2878158"/>
                <a:gd name="connsiteY14" fmla="*/ 1439076 h 2878152"/>
                <a:gd name="connsiteX15" fmla="*/ 2765068 w 2878158"/>
                <a:gd name="connsiteY15" fmla="*/ 1999230 h 2878152"/>
                <a:gd name="connsiteX16" fmla="*/ 2706262 w 2878158"/>
                <a:gd name="connsiteY16" fmla="*/ 2121304 h 2878152"/>
                <a:gd name="connsiteX17" fmla="*/ 2699770 w 2878158"/>
                <a:gd name="connsiteY17" fmla="*/ 2120976 h 2878152"/>
                <a:gd name="connsiteX18" fmla="*/ 2587050 w 2878158"/>
                <a:gd name="connsiteY18" fmla="*/ 2125248 h 2878152"/>
                <a:gd name="connsiteX19" fmla="*/ 2507635 w 2878158"/>
                <a:gd name="connsiteY19" fmla="*/ 2134319 h 2878152"/>
                <a:gd name="connsiteX20" fmla="*/ 2560646 w 2878158"/>
                <a:gd name="connsiteY20" fmla="*/ 2047060 h 2878152"/>
                <a:gd name="connsiteX21" fmla="*/ 2714593 w 2878158"/>
                <a:gd name="connsiteY21" fmla="*/ 1439076 h 2878152"/>
                <a:gd name="connsiteX22" fmla="*/ 1439079 w 2878158"/>
                <a:gd name="connsiteY22" fmla="*/ 163565 h 2878152"/>
                <a:gd name="connsiteX23" fmla="*/ 163565 w 2878158"/>
                <a:gd name="connsiteY23" fmla="*/ 1439076 h 2878152"/>
                <a:gd name="connsiteX24" fmla="*/ 317513 w 2878158"/>
                <a:gd name="connsiteY24" fmla="*/ 2047060 h 2878152"/>
                <a:gd name="connsiteX25" fmla="*/ 369493 w 2878158"/>
                <a:gd name="connsiteY25" fmla="*/ 2132623 h 2878152"/>
                <a:gd name="connsiteX26" fmla="*/ 184852 w 2878158"/>
                <a:gd name="connsiteY26" fmla="*/ 2120975 h 2878152"/>
                <a:gd name="connsiteX27" fmla="*/ 172050 w 2878158"/>
                <a:gd name="connsiteY27" fmla="*/ 2121622 h 2878152"/>
                <a:gd name="connsiteX28" fmla="*/ 113090 w 2878158"/>
                <a:gd name="connsiteY28" fmla="*/ 1999230 h 2878152"/>
                <a:gd name="connsiteX29" fmla="*/ 0 w 2878158"/>
                <a:gd name="connsiteY29" fmla="*/ 1439076 h 2878152"/>
                <a:gd name="connsiteX30" fmla="*/ 1439079 w 2878158"/>
                <a:gd name="connsiteY30" fmla="*/ 0 h 287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78158" h="2878152">
                  <a:moveTo>
                    <a:pt x="2596505" y="2291661"/>
                  </a:moveTo>
                  <a:lnTo>
                    <a:pt x="2549542" y="2354462"/>
                  </a:lnTo>
                  <a:cubicBezTo>
                    <a:pt x="2285594" y="2674293"/>
                    <a:pt x="1886143" y="2878152"/>
                    <a:pt x="1439079" y="2878152"/>
                  </a:cubicBezTo>
                  <a:cubicBezTo>
                    <a:pt x="992015" y="2878152"/>
                    <a:pt x="592564" y="2674293"/>
                    <a:pt x="328616" y="2354462"/>
                  </a:cubicBezTo>
                  <a:lnTo>
                    <a:pt x="282331" y="2292566"/>
                  </a:lnTo>
                  <a:lnTo>
                    <a:pt x="321708" y="2294616"/>
                  </a:lnTo>
                  <a:cubicBezTo>
                    <a:pt x="366683" y="2299327"/>
                    <a:pt x="410975" y="2306334"/>
                    <a:pt x="454464" y="2315517"/>
                  </a:cubicBezTo>
                  <a:lnTo>
                    <a:pt x="532923" y="2336343"/>
                  </a:lnTo>
                  <a:lnTo>
                    <a:pt x="537155" y="2340999"/>
                  </a:lnTo>
                  <a:cubicBezTo>
                    <a:pt x="767977" y="2571821"/>
                    <a:pt x="1086856" y="2714587"/>
                    <a:pt x="1439079" y="2714587"/>
                  </a:cubicBezTo>
                  <a:cubicBezTo>
                    <a:pt x="1791303" y="2714587"/>
                    <a:pt x="2110181" y="2571821"/>
                    <a:pt x="2341004" y="2340999"/>
                  </a:cubicBezTo>
                  <a:lnTo>
                    <a:pt x="2342656" y="2339181"/>
                  </a:lnTo>
                  <a:lnTo>
                    <a:pt x="2502018" y="2302453"/>
                  </a:lnTo>
                  <a:close/>
                  <a:moveTo>
                    <a:pt x="1439079" y="0"/>
                  </a:moveTo>
                  <a:cubicBezTo>
                    <a:pt x="2233860" y="0"/>
                    <a:pt x="2878158" y="644296"/>
                    <a:pt x="2878158" y="1439076"/>
                  </a:cubicBezTo>
                  <a:cubicBezTo>
                    <a:pt x="2878158" y="1637771"/>
                    <a:pt x="2837890" y="1827061"/>
                    <a:pt x="2765068" y="1999230"/>
                  </a:cubicBezTo>
                  <a:lnTo>
                    <a:pt x="2706262" y="2121304"/>
                  </a:lnTo>
                  <a:lnTo>
                    <a:pt x="2699770" y="2120976"/>
                  </a:lnTo>
                  <a:cubicBezTo>
                    <a:pt x="2661843" y="2120976"/>
                    <a:pt x="2624252" y="2122417"/>
                    <a:pt x="2587050" y="2125248"/>
                  </a:cubicBezTo>
                  <a:lnTo>
                    <a:pt x="2507635" y="2134319"/>
                  </a:lnTo>
                  <a:lnTo>
                    <a:pt x="2560646" y="2047060"/>
                  </a:lnTo>
                  <a:cubicBezTo>
                    <a:pt x="2658825" y="1866329"/>
                    <a:pt x="2714593" y="1659215"/>
                    <a:pt x="2714593" y="1439076"/>
                  </a:cubicBezTo>
                  <a:cubicBezTo>
                    <a:pt x="2714593" y="734631"/>
                    <a:pt x="2143526" y="163565"/>
                    <a:pt x="1439079" y="163565"/>
                  </a:cubicBezTo>
                  <a:cubicBezTo>
                    <a:pt x="734632" y="163565"/>
                    <a:pt x="163565" y="734631"/>
                    <a:pt x="163565" y="1439076"/>
                  </a:cubicBezTo>
                  <a:cubicBezTo>
                    <a:pt x="163565" y="1659215"/>
                    <a:pt x="219333" y="1866329"/>
                    <a:pt x="317513" y="2047060"/>
                  </a:cubicBezTo>
                  <a:lnTo>
                    <a:pt x="369493" y="2132623"/>
                  </a:lnTo>
                  <a:lnTo>
                    <a:pt x="184852" y="2120975"/>
                  </a:lnTo>
                  <a:lnTo>
                    <a:pt x="172050" y="2121622"/>
                  </a:lnTo>
                  <a:lnTo>
                    <a:pt x="113090" y="1999230"/>
                  </a:lnTo>
                  <a:cubicBezTo>
                    <a:pt x="40269" y="1827061"/>
                    <a:pt x="0" y="1637771"/>
                    <a:pt x="0" y="1439076"/>
                  </a:cubicBezTo>
                  <a:cubicBezTo>
                    <a:pt x="0" y="644296"/>
                    <a:pt x="644298" y="0"/>
                    <a:pt x="1439079"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grpSp>
      <p:grpSp>
        <p:nvGrpSpPr>
          <p:cNvPr id="46" name="グループ化 45">
            <a:extLst>
              <a:ext uri="{FF2B5EF4-FFF2-40B4-BE49-F238E27FC236}">
                <a16:creationId xmlns:a16="http://schemas.microsoft.com/office/drawing/2014/main" id="{5544926E-99D2-CE4E-FC44-0CF3609F2AB1}"/>
              </a:ext>
            </a:extLst>
          </p:cNvPr>
          <p:cNvGrpSpPr/>
          <p:nvPr/>
        </p:nvGrpSpPr>
        <p:grpSpPr>
          <a:xfrm>
            <a:off x="6609161" y="936219"/>
            <a:ext cx="2661839" cy="2513605"/>
            <a:chOff x="182470" y="1775063"/>
            <a:chExt cx="5382691" cy="5082937"/>
          </a:xfrm>
          <a:solidFill>
            <a:schemeClr val="bg1">
              <a:lumMod val="95000"/>
            </a:schemeClr>
          </a:solidFill>
        </p:grpSpPr>
        <p:sp>
          <p:nvSpPr>
            <p:cNvPr id="47" name="円: 塗りつぶしなし 46">
              <a:extLst>
                <a:ext uri="{FF2B5EF4-FFF2-40B4-BE49-F238E27FC236}">
                  <a16:creationId xmlns:a16="http://schemas.microsoft.com/office/drawing/2014/main" id="{7CA4EBB2-F2C5-E5A1-2675-17D361239243}"/>
                </a:ext>
              </a:extLst>
            </p:cNvPr>
            <p:cNvSpPr/>
            <p:nvPr/>
          </p:nvSpPr>
          <p:spPr bwMode="auto">
            <a:xfrm>
              <a:off x="2104887" y="3397729"/>
              <a:ext cx="3460274" cy="3460271"/>
            </a:xfrm>
            <a:prstGeom prst="donut">
              <a:avLst>
                <a:gd name="adj" fmla="val 22032"/>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8" name="フリーフォーム: 図形 47">
              <a:extLst>
                <a:ext uri="{FF2B5EF4-FFF2-40B4-BE49-F238E27FC236}">
                  <a16:creationId xmlns:a16="http://schemas.microsoft.com/office/drawing/2014/main" id="{73F65374-774A-0F34-6503-B8E27DD5727B}"/>
                </a:ext>
              </a:extLst>
            </p:cNvPr>
            <p:cNvSpPr/>
            <p:nvPr/>
          </p:nvSpPr>
          <p:spPr bwMode="auto">
            <a:xfrm>
              <a:off x="182470" y="3397729"/>
              <a:ext cx="3460274" cy="346027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9" name="フリーフォーム: 図形 48">
              <a:extLst>
                <a:ext uri="{FF2B5EF4-FFF2-40B4-BE49-F238E27FC236}">
                  <a16:creationId xmlns:a16="http://schemas.microsoft.com/office/drawing/2014/main" id="{82F4C64B-8887-B07B-D542-FA043BA86852}"/>
                </a:ext>
              </a:extLst>
            </p:cNvPr>
            <p:cNvSpPr/>
            <p:nvPr/>
          </p:nvSpPr>
          <p:spPr bwMode="auto">
            <a:xfrm>
              <a:off x="1143678" y="1775063"/>
              <a:ext cx="3460274" cy="3460272"/>
            </a:xfrm>
            <a:custGeom>
              <a:avLst/>
              <a:gdLst>
                <a:gd name="connsiteX0" fmla="*/ 2691347 w 3460274"/>
                <a:gd name="connsiteY0" fmla="*/ 2385032 h 3460272"/>
                <a:gd name="connsiteX1" fmla="*/ 3232437 w 3460274"/>
                <a:gd name="connsiteY1" fmla="*/ 2550312 h 3460272"/>
                <a:gd name="connsiteX2" fmla="*/ 3246931 w 3460274"/>
                <a:gd name="connsiteY2" fmla="*/ 2562270 h 3460272"/>
                <a:gd name="connsiteX3" fmla="*/ 3164794 w 3460274"/>
                <a:gd name="connsiteY3" fmla="*/ 2697472 h 3460272"/>
                <a:gd name="connsiteX4" fmla="*/ 1730137 w 3460274"/>
                <a:gd name="connsiteY4" fmla="*/ 3460272 h 3460272"/>
                <a:gd name="connsiteX5" fmla="*/ 295480 w 3460274"/>
                <a:gd name="connsiteY5" fmla="*/ 2697472 h 3460272"/>
                <a:gd name="connsiteX6" fmla="*/ 213111 w 3460274"/>
                <a:gd name="connsiteY6" fmla="*/ 2561887 h 3460272"/>
                <a:gd name="connsiteX7" fmla="*/ 227841 w 3460274"/>
                <a:gd name="connsiteY7" fmla="*/ 2550313 h 3460272"/>
                <a:gd name="connsiteX8" fmla="*/ 768930 w 3460274"/>
                <a:gd name="connsiteY8" fmla="*/ 2385033 h 3460272"/>
                <a:gd name="connsiteX9" fmla="*/ 1056715 w 3460274"/>
                <a:gd name="connsiteY9" fmla="*/ 2428542 h 3460272"/>
                <a:gd name="connsiteX10" fmla="*/ 1064018 w 3460274"/>
                <a:gd name="connsiteY10" fmla="*/ 2431215 h 3460272"/>
                <a:gd name="connsiteX11" fmla="*/ 1064018 w 3460274"/>
                <a:gd name="connsiteY11" fmla="*/ 2429467 h 3460272"/>
                <a:gd name="connsiteX12" fmla="*/ 1189048 w 3460274"/>
                <a:gd name="connsiteY12" fmla="*/ 2532625 h 3460272"/>
                <a:gd name="connsiteX13" fmla="*/ 1730137 w 3460274"/>
                <a:gd name="connsiteY13" fmla="*/ 2697905 h 3460272"/>
                <a:gd name="connsiteX14" fmla="*/ 2271227 w 3460274"/>
                <a:gd name="connsiteY14" fmla="*/ 2532626 h 3460272"/>
                <a:gd name="connsiteX15" fmla="*/ 2392448 w 3460274"/>
                <a:gd name="connsiteY15" fmla="*/ 2432609 h 3460272"/>
                <a:gd name="connsiteX16" fmla="*/ 2403562 w 3460274"/>
                <a:gd name="connsiteY16" fmla="*/ 2428541 h 3460272"/>
                <a:gd name="connsiteX17" fmla="*/ 2691347 w 3460274"/>
                <a:gd name="connsiteY17" fmla="*/ 2385032 h 3460272"/>
                <a:gd name="connsiteX18" fmla="*/ 1730137 w 3460274"/>
                <a:gd name="connsiteY18" fmla="*/ 0 h 3460272"/>
                <a:gd name="connsiteX19" fmla="*/ 3460274 w 3460274"/>
                <a:gd name="connsiteY19" fmla="*/ 1730136 h 3460272"/>
                <a:gd name="connsiteX20" fmla="*/ 3456602 w 3460274"/>
                <a:gd name="connsiteY20" fmla="*/ 1802854 h 3460272"/>
                <a:gd name="connsiteX21" fmla="*/ 3364795 w 3460274"/>
                <a:gd name="connsiteY21" fmla="*/ 1758628 h 3460272"/>
                <a:gd name="connsiteX22" fmla="*/ 2868244 w 3460274"/>
                <a:gd name="connsiteY22" fmla="*/ 1631598 h 3460272"/>
                <a:gd name="connsiteX23" fmla="*/ 2691612 w 3460274"/>
                <a:gd name="connsiteY23" fmla="*/ 1622679 h 3460272"/>
                <a:gd name="connsiteX24" fmla="*/ 2678246 w 3460274"/>
                <a:gd name="connsiteY24" fmla="*/ 1535097 h 3460272"/>
                <a:gd name="connsiteX25" fmla="*/ 1730137 w 3460274"/>
                <a:gd name="connsiteY25" fmla="*/ 762367 h 3460272"/>
                <a:gd name="connsiteX26" fmla="*/ 782029 w 3460274"/>
                <a:gd name="connsiteY26" fmla="*/ 1535097 h 3460272"/>
                <a:gd name="connsiteX27" fmla="*/ 768661 w 3460274"/>
                <a:gd name="connsiteY27" fmla="*/ 1622683 h 3460272"/>
                <a:gd name="connsiteX28" fmla="*/ 548574 w 3460274"/>
                <a:gd name="connsiteY28" fmla="*/ 1636567 h 3460272"/>
                <a:gd name="connsiteX29" fmla="*/ 134533 w 3460274"/>
                <a:gd name="connsiteY29" fmla="*/ 1742674 h 3460272"/>
                <a:gd name="connsiteX30" fmla="*/ 3716 w 3460274"/>
                <a:gd name="connsiteY30" fmla="*/ 1803728 h 3460272"/>
                <a:gd name="connsiteX31" fmla="*/ 0 w 3460274"/>
                <a:gd name="connsiteY31" fmla="*/ 1730136 h 3460272"/>
                <a:gd name="connsiteX32" fmla="*/ 1730137 w 3460274"/>
                <a:gd name="connsiteY32" fmla="*/ 0 h 34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60274" h="3460272">
                  <a:moveTo>
                    <a:pt x="2691347" y="2385032"/>
                  </a:moveTo>
                  <a:cubicBezTo>
                    <a:pt x="2891779" y="2385032"/>
                    <a:pt x="3077980" y="2445963"/>
                    <a:pt x="3232437" y="2550312"/>
                  </a:cubicBezTo>
                  <a:lnTo>
                    <a:pt x="3246931" y="2562270"/>
                  </a:lnTo>
                  <a:lnTo>
                    <a:pt x="3164794" y="2697472"/>
                  </a:lnTo>
                  <a:cubicBezTo>
                    <a:pt x="2853876" y="3157691"/>
                    <a:pt x="2327342" y="3460272"/>
                    <a:pt x="1730137" y="3460272"/>
                  </a:cubicBezTo>
                  <a:cubicBezTo>
                    <a:pt x="1132932" y="3460272"/>
                    <a:pt x="606399" y="3157691"/>
                    <a:pt x="295480" y="2697472"/>
                  </a:cubicBezTo>
                  <a:lnTo>
                    <a:pt x="213111" y="2561887"/>
                  </a:lnTo>
                  <a:lnTo>
                    <a:pt x="227841" y="2550313"/>
                  </a:lnTo>
                  <a:cubicBezTo>
                    <a:pt x="382298" y="2445964"/>
                    <a:pt x="568499" y="2385033"/>
                    <a:pt x="768930" y="2385033"/>
                  </a:cubicBezTo>
                  <a:cubicBezTo>
                    <a:pt x="869146" y="2385033"/>
                    <a:pt x="965804" y="2400265"/>
                    <a:pt x="1056715" y="2428542"/>
                  </a:cubicBezTo>
                  <a:lnTo>
                    <a:pt x="1064018" y="2431215"/>
                  </a:lnTo>
                  <a:lnTo>
                    <a:pt x="1064018" y="2429467"/>
                  </a:lnTo>
                  <a:lnTo>
                    <a:pt x="1189048" y="2532625"/>
                  </a:lnTo>
                  <a:cubicBezTo>
                    <a:pt x="1343505" y="2636975"/>
                    <a:pt x="1529705" y="2697905"/>
                    <a:pt x="1730137" y="2697905"/>
                  </a:cubicBezTo>
                  <a:cubicBezTo>
                    <a:pt x="1930569" y="2697905"/>
                    <a:pt x="2116770" y="2636975"/>
                    <a:pt x="2271227" y="2532626"/>
                  </a:cubicBezTo>
                  <a:lnTo>
                    <a:pt x="2392448" y="2432609"/>
                  </a:lnTo>
                  <a:lnTo>
                    <a:pt x="2403562" y="2428541"/>
                  </a:lnTo>
                  <a:cubicBezTo>
                    <a:pt x="2494473" y="2400265"/>
                    <a:pt x="2591131" y="2385032"/>
                    <a:pt x="2691347" y="2385032"/>
                  </a:cubicBezTo>
                  <a:close/>
                  <a:moveTo>
                    <a:pt x="1730137" y="0"/>
                  </a:moveTo>
                  <a:cubicBezTo>
                    <a:pt x="2685665" y="0"/>
                    <a:pt x="3460274" y="774608"/>
                    <a:pt x="3460274" y="1730136"/>
                  </a:cubicBezTo>
                  <a:lnTo>
                    <a:pt x="3456602" y="1802854"/>
                  </a:lnTo>
                  <a:lnTo>
                    <a:pt x="3364795" y="1758628"/>
                  </a:lnTo>
                  <a:cubicBezTo>
                    <a:pt x="3209552" y="1692966"/>
                    <a:pt x="3042730" y="1649318"/>
                    <a:pt x="2868244" y="1631598"/>
                  </a:cubicBezTo>
                  <a:lnTo>
                    <a:pt x="2691612" y="1622679"/>
                  </a:lnTo>
                  <a:lnTo>
                    <a:pt x="2678246" y="1535097"/>
                  </a:lnTo>
                  <a:cubicBezTo>
                    <a:pt x="2588005" y="1094101"/>
                    <a:pt x="2197812" y="762367"/>
                    <a:pt x="1730137" y="762367"/>
                  </a:cubicBezTo>
                  <a:cubicBezTo>
                    <a:pt x="1262463" y="762367"/>
                    <a:pt x="872270" y="1094101"/>
                    <a:pt x="782029" y="1535097"/>
                  </a:cubicBezTo>
                  <a:lnTo>
                    <a:pt x="768661" y="1622683"/>
                  </a:lnTo>
                  <a:lnTo>
                    <a:pt x="548574" y="1636567"/>
                  </a:lnTo>
                  <a:cubicBezTo>
                    <a:pt x="404256" y="1654912"/>
                    <a:pt x="265487" y="1691036"/>
                    <a:pt x="134533" y="1742674"/>
                  </a:cubicBezTo>
                  <a:lnTo>
                    <a:pt x="3716" y="1803728"/>
                  </a:lnTo>
                  <a:lnTo>
                    <a:pt x="0" y="1730136"/>
                  </a:lnTo>
                  <a:cubicBezTo>
                    <a:pt x="0" y="774608"/>
                    <a:pt x="774609" y="0"/>
                    <a:pt x="1730137"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50" name="グループ化 49">
            <a:extLst>
              <a:ext uri="{FF2B5EF4-FFF2-40B4-BE49-F238E27FC236}">
                <a16:creationId xmlns:a16="http://schemas.microsoft.com/office/drawing/2014/main" id="{F0C5FB50-2AF3-FFA9-CEAD-331BA4BB5F95}"/>
              </a:ext>
            </a:extLst>
          </p:cNvPr>
          <p:cNvGrpSpPr/>
          <p:nvPr/>
        </p:nvGrpSpPr>
        <p:grpSpPr>
          <a:xfrm>
            <a:off x="3589735" y="882954"/>
            <a:ext cx="2709466" cy="2556754"/>
            <a:chOff x="320572" y="1369959"/>
            <a:chExt cx="5397879" cy="5093642"/>
          </a:xfrm>
          <a:solidFill>
            <a:schemeClr val="bg1">
              <a:lumMod val="95000"/>
            </a:schemeClr>
          </a:solidFill>
        </p:grpSpPr>
        <p:sp>
          <p:nvSpPr>
            <p:cNvPr id="51" name="円: 塗りつぶしなし 50">
              <a:extLst>
                <a:ext uri="{FF2B5EF4-FFF2-40B4-BE49-F238E27FC236}">
                  <a16:creationId xmlns:a16="http://schemas.microsoft.com/office/drawing/2014/main" id="{E2DCB6B5-0A43-8847-F44D-E5BAECB75913}"/>
                </a:ext>
              </a:extLst>
            </p:cNvPr>
            <p:cNvSpPr/>
            <p:nvPr/>
          </p:nvSpPr>
          <p:spPr bwMode="auto">
            <a:xfrm>
              <a:off x="2653634" y="3398784"/>
              <a:ext cx="3064817" cy="3064817"/>
            </a:xfrm>
            <a:prstGeom prst="donut">
              <a:avLst>
                <a:gd name="adj" fmla="val 11262"/>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2" name="フリーフォーム: 図形 51">
              <a:extLst>
                <a:ext uri="{FF2B5EF4-FFF2-40B4-BE49-F238E27FC236}">
                  <a16:creationId xmlns:a16="http://schemas.microsoft.com/office/drawing/2014/main" id="{1DCCB076-CB25-C2B8-8DCC-2F3FBE394F8B}"/>
                </a:ext>
              </a:extLst>
            </p:cNvPr>
            <p:cNvSpPr/>
            <p:nvPr/>
          </p:nvSpPr>
          <p:spPr bwMode="auto">
            <a:xfrm>
              <a:off x="320572" y="3385921"/>
              <a:ext cx="3065305" cy="306522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3" name="フリーフォーム: 図形 52">
              <a:extLst>
                <a:ext uri="{FF2B5EF4-FFF2-40B4-BE49-F238E27FC236}">
                  <a16:creationId xmlns:a16="http://schemas.microsoft.com/office/drawing/2014/main" id="{FEDFDA3A-82A8-E744-FBDB-0518C00F1A6F}"/>
                </a:ext>
              </a:extLst>
            </p:cNvPr>
            <p:cNvSpPr/>
            <p:nvPr/>
          </p:nvSpPr>
          <p:spPr bwMode="auto">
            <a:xfrm>
              <a:off x="1487102" y="1369959"/>
              <a:ext cx="3064818" cy="3064818"/>
            </a:xfrm>
            <a:custGeom>
              <a:avLst/>
              <a:gdLst>
                <a:gd name="connsiteX0" fmla="*/ 370958 w 3064818"/>
                <a:gd name="connsiteY0" fmla="*/ 2373898 h 3064818"/>
                <a:gd name="connsiteX1" fmla="*/ 695252 w 3064818"/>
                <a:gd name="connsiteY1" fmla="*/ 2420816 h 3064818"/>
                <a:gd name="connsiteX2" fmla="*/ 786868 w 3064818"/>
                <a:gd name="connsiteY2" fmla="*/ 2455771 h 3064818"/>
                <a:gd name="connsiteX3" fmla="*/ 868607 w 3064818"/>
                <a:gd name="connsiteY3" fmla="*/ 2516895 h 3064818"/>
                <a:gd name="connsiteX4" fmla="*/ 1532409 w 3064818"/>
                <a:gd name="connsiteY4" fmla="*/ 2719658 h 3064818"/>
                <a:gd name="connsiteX5" fmla="*/ 2196212 w 3064818"/>
                <a:gd name="connsiteY5" fmla="*/ 2516895 h 3064818"/>
                <a:gd name="connsiteX6" fmla="*/ 2271559 w 3064818"/>
                <a:gd name="connsiteY6" fmla="*/ 2460551 h 3064818"/>
                <a:gd name="connsiteX7" fmla="*/ 2345890 w 3064818"/>
                <a:gd name="connsiteY7" fmla="*/ 2433346 h 3064818"/>
                <a:gd name="connsiteX8" fmla="*/ 2698941 w 3064818"/>
                <a:gd name="connsiteY8" fmla="*/ 2379969 h 3064818"/>
                <a:gd name="connsiteX9" fmla="*/ 2805444 w 3064818"/>
                <a:gd name="connsiteY9" fmla="*/ 2385347 h 3064818"/>
                <a:gd name="connsiteX10" fmla="*/ 2803107 w 3064818"/>
                <a:gd name="connsiteY10" fmla="*/ 2389194 h 3064818"/>
                <a:gd name="connsiteX11" fmla="*/ 1532409 w 3064818"/>
                <a:gd name="connsiteY11" fmla="*/ 3064818 h 3064818"/>
                <a:gd name="connsiteX12" fmla="*/ 261712 w 3064818"/>
                <a:gd name="connsiteY12" fmla="*/ 2389194 h 3064818"/>
                <a:gd name="connsiteX13" fmla="*/ 255645 w 3064818"/>
                <a:gd name="connsiteY13" fmla="*/ 2379208 h 3064818"/>
                <a:gd name="connsiteX14" fmla="*/ 260935 w 3064818"/>
                <a:gd name="connsiteY14" fmla="*/ 2378487 h 3064818"/>
                <a:gd name="connsiteX15" fmla="*/ 370958 w 3064818"/>
                <a:gd name="connsiteY15" fmla="*/ 2373898 h 3064818"/>
                <a:gd name="connsiteX16" fmla="*/ 1532409 w 3064818"/>
                <a:gd name="connsiteY16" fmla="*/ 0 h 3064818"/>
                <a:gd name="connsiteX17" fmla="*/ 3064818 w 3064818"/>
                <a:gd name="connsiteY17" fmla="*/ 1532409 h 3064818"/>
                <a:gd name="connsiteX18" fmla="*/ 2995924 w 3064818"/>
                <a:gd name="connsiteY18" fmla="*/ 1988101 h 3064818"/>
                <a:gd name="connsiteX19" fmla="*/ 2969743 w 3064818"/>
                <a:gd name="connsiteY19" fmla="*/ 2059634 h 3064818"/>
                <a:gd name="connsiteX20" fmla="*/ 2932312 w 3064818"/>
                <a:gd name="connsiteY20" fmla="*/ 2052466 h 3064818"/>
                <a:gd name="connsiteX21" fmla="*/ 2698941 w 3064818"/>
                <a:gd name="connsiteY21" fmla="*/ 2034809 h 3064818"/>
                <a:gd name="connsiteX22" fmla="*/ 2605249 w 3064818"/>
                <a:gd name="connsiteY22" fmla="*/ 2038360 h 3064818"/>
                <a:gd name="connsiteX23" fmla="*/ 2626358 w 3064818"/>
                <a:gd name="connsiteY23" fmla="*/ 1994540 h 3064818"/>
                <a:gd name="connsiteX24" fmla="*/ 2719658 w 3064818"/>
                <a:gd name="connsiteY24" fmla="*/ 1532409 h 3064818"/>
                <a:gd name="connsiteX25" fmla="*/ 1532409 w 3064818"/>
                <a:gd name="connsiteY25" fmla="*/ 345160 h 3064818"/>
                <a:gd name="connsiteX26" fmla="*/ 345160 w 3064818"/>
                <a:gd name="connsiteY26" fmla="*/ 1532409 h 3064818"/>
                <a:gd name="connsiteX27" fmla="*/ 438460 w 3064818"/>
                <a:gd name="connsiteY27" fmla="*/ 1994540 h 3064818"/>
                <a:gd name="connsiteX28" fmla="*/ 453354 w 3064818"/>
                <a:gd name="connsiteY28" fmla="*/ 2025458 h 3064818"/>
                <a:gd name="connsiteX29" fmla="*/ 401841 w 3064818"/>
                <a:gd name="connsiteY29" fmla="*/ 2022391 h 3064818"/>
                <a:gd name="connsiteX30" fmla="*/ 184281 w 3064818"/>
                <a:gd name="connsiteY30" fmla="*/ 2032618 h 3064818"/>
                <a:gd name="connsiteX31" fmla="*/ 90523 w 3064818"/>
                <a:gd name="connsiteY31" fmla="*/ 2047194 h 3064818"/>
                <a:gd name="connsiteX32" fmla="*/ 68894 w 3064818"/>
                <a:gd name="connsiteY32" fmla="*/ 1988101 h 3064818"/>
                <a:gd name="connsiteX33" fmla="*/ 0 w 3064818"/>
                <a:gd name="connsiteY33" fmla="*/ 1532409 h 3064818"/>
                <a:gd name="connsiteX34" fmla="*/ 1532409 w 3064818"/>
                <a:gd name="connsiteY34" fmla="*/ 0 h 3064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064818" h="3064818">
                  <a:moveTo>
                    <a:pt x="370958" y="2373898"/>
                  </a:moveTo>
                  <a:cubicBezTo>
                    <a:pt x="480869" y="2374445"/>
                    <a:pt x="590074" y="2390323"/>
                    <a:pt x="695252" y="2420816"/>
                  </a:cubicBezTo>
                  <a:lnTo>
                    <a:pt x="786868" y="2455771"/>
                  </a:lnTo>
                  <a:lnTo>
                    <a:pt x="868607" y="2516895"/>
                  </a:lnTo>
                  <a:cubicBezTo>
                    <a:pt x="1058093" y="2644909"/>
                    <a:pt x="1286522" y="2719658"/>
                    <a:pt x="1532409" y="2719658"/>
                  </a:cubicBezTo>
                  <a:cubicBezTo>
                    <a:pt x="1778297" y="2719658"/>
                    <a:pt x="2006725" y="2644909"/>
                    <a:pt x="2196212" y="2516895"/>
                  </a:cubicBezTo>
                  <a:lnTo>
                    <a:pt x="2271559" y="2460551"/>
                  </a:lnTo>
                  <a:lnTo>
                    <a:pt x="2345890" y="2433346"/>
                  </a:lnTo>
                  <a:cubicBezTo>
                    <a:pt x="2457419" y="2398657"/>
                    <a:pt x="2575997" y="2379969"/>
                    <a:pt x="2698941" y="2379969"/>
                  </a:cubicBezTo>
                  <a:lnTo>
                    <a:pt x="2805444" y="2385347"/>
                  </a:lnTo>
                  <a:lnTo>
                    <a:pt x="2803107" y="2389194"/>
                  </a:lnTo>
                  <a:cubicBezTo>
                    <a:pt x="2527722" y="2796817"/>
                    <a:pt x="2061363" y="3064818"/>
                    <a:pt x="1532409" y="3064818"/>
                  </a:cubicBezTo>
                  <a:cubicBezTo>
                    <a:pt x="1003455" y="3064818"/>
                    <a:pt x="537097" y="2796817"/>
                    <a:pt x="261712" y="2389194"/>
                  </a:cubicBezTo>
                  <a:lnTo>
                    <a:pt x="255645" y="2379208"/>
                  </a:lnTo>
                  <a:lnTo>
                    <a:pt x="260935" y="2378487"/>
                  </a:lnTo>
                  <a:cubicBezTo>
                    <a:pt x="297606" y="2375236"/>
                    <a:pt x="334321" y="2373715"/>
                    <a:pt x="370958" y="2373898"/>
                  </a:cubicBezTo>
                  <a:close/>
                  <a:moveTo>
                    <a:pt x="1532409" y="0"/>
                  </a:moveTo>
                  <a:cubicBezTo>
                    <a:pt x="2378735" y="0"/>
                    <a:pt x="3064818" y="686083"/>
                    <a:pt x="3064818" y="1532409"/>
                  </a:cubicBezTo>
                  <a:cubicBezTo>
                    <a:pt x="3064818" y="1691095"/>
                    <a:pt x="3040698" y="1844148"/>
                    <a:pt x="2995924" y="1988101"/>
                  </a:cubicBezTo>
                  <a:lnTo>
                    <a:pt x="2969743" y="2059634"/>
                  </a:lnTo>
                  <a:lnTo>
                    <a:pt x="2932312" y="2052466"/>
                  </a:lnTo>
                  <a:cubicBezTo>
                    <a:pt x="2856219" y="2040839"/>
                    <a:pt x="2778284" y="2034809"/>
                    <a:pt x="2698941" y="2034809"/>
                  </a:cubicBezTo>
                  <a:lnTo>
                    <a:pt x="2605249" y="2038360"/>
                  </a:lnTo>
                  <a:lnTo>
                    <a:pt x="2626358" y="1994540"/>
                  </a:lnTo>
                  <a:cubicBezTo>
                    <a:pt x="2686436" y="1852500"/>
                    <a:pt x="2719658" y="1696334"/>
                    <a:pt x="2719658" y="1532409"/>
                  </a:cubicBezTo>
                  <a:cubicBezTo>
                    <a:pt x="2719658" y="876709"/>
                    <a:pt x="2188109" y="345160"/>
                    <a:pt x="1532409" y="345160"/>
                  </a:cubicBezTo>
                  <a:cubicBezTo>
                    <a:pt x="876709" y="345160"/>
                    <a:pt x="345160" y="876709"/>
                    <a:pt x="345160" y="1532409"/>
                  </a:cubicBezTo>
                  <a:cubicBezTo>
                    <a:pt x="345160" y="1696334"/>
                    <a:pt x="378382" y="1852500"/>
                    <a:pt x="438460" y="1994540"/>
                  </a:cubicBezTo>
                  <a:lnTo>
                    <a:pt x="453354" y="2025458"/>
                  </a:lnTo>
                  <a:lnTo>
                    <a:pt x="401841" y="2022391"/>
                  </a:lnTo>
                  <a:cubicBezTo>
                    <a:pt x="329446" y="2020642"/>
                    <a:pt x="256737" y="2024010"/>
                    <a:pt x="184281" y="2032618"/>
                  </a:cubicBezTo>
                  <a:lnTo>
                    <a:pt x="90523" y="2047194"/>
                  </a:lnTo>
                  <a:lnTo>
                    <a:pt x="68894" y="1988101"/>
                  </a:lnTo>
                  <a:cubicBezTo>
                    <a:pt x="24120" y="1844148"/>
                    <a:pt x="0" y="1691095"/>
                    <a:pt x="0" y="1532409"/>
                  </a:cubicBezTo>
                  <a:cubicBezTo>
                    <a:pt x="0" y="686083"/>
                    <a:pt x="686083" y="0"/>
                    <a:pt x="1532409"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54" name="グループ化 53">
            <a:extLst>
              <a:ext uri="{FF2B5EF4-FFF2-40B4-BE49-F238E27FC236}">
                <a16:creationId xmlns:a16="http://schemas.microsoft.com/office/drawing/2014/main" id="{0EFEB1CB-6DF8-75C8-D7AE-0CB423168959}"/>
              </a:ext>
            </a:extLst>
          </p:cNvPr>
          <p:cNvGrpSpPr/>
          <p:nvPr/>
        </p:nvGrpSpPr>
        <p:grpSpPr>
          <a:xfrm>
            <a:off x="3639439" y="3784119"/>
            <a:ext cx="2634361" cy="2619300"/>
            <a:chOff x="902549" y="403427"/>
            <a:chExt cx="6085939" cy="6051144"/>
          </a:xfrm>
          <a:solidFill>
            <a:schemeClr val="bg1">
              <a:lumMod val="95000"/>
            </a:schemeClr>
          </a:solidFill>
        </p:grpSpPr>
        <p:sp>
          <p:nvSpPr>
            <p:cNvPr id="55" name="円: 塗りつぶしなし 54">
              <a:extLst>
                <a:ext uri="{FF2B5EF4-FFF2-40B4-BE49-F238E27FC236}">
                  <a16:creationId xmlns:a16="http://schemas.microsoft.com/office/drawing/2014/main" id="{F298C9AF-851C-9FAE-61BE-944F38B631DC}"/>
                </a:ext>
              </a:extLst>
            </p:cNvPr>
            <p:cNvSpPr/>
            <p:nvPr/>
          </p:nvSpPr>
          <p:spPr bwMode="auto">
            <a:xfrm>
              <a:off x="3533004" y="2999086"/>
              <a:ext cx="3455484" cy="3455485"/>
            </a:xfrm>
            <a:prstGeom prst="donut">
              <a:avLst>
                <a:gd name="adj" fmla="val 11262"/>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6" name="フリーフォーム: 図形 55">
              <a:extLst>
                <a:ext uri="{FF2B5EF4-FFF2-40B4-BE49-F238E27FC236}">
                  <a16:creationId xmlns:a16="http://schemas.microsoft.com/office/drawing/2014/main" id="{0B8CE17C-67F6-674E-7C43-BAAE4E3DDBF0}"/>
                </a:ext>
              </a:extLst>
            </p:cNvPr>
            <p:cNvSpPr/>
            <p:nvPr/>
          </p:nvSpPr>
          <p:spPr bwMode="auto">
            <a:xfrm>
              <a:off x="902550" y="2984584"/>
              <a:ext cx="3456035" cy="3455950"/>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7" name="フリーフォーム: 図形 56">
              <a:extLst>
                <a:ext uri="{FF2B5EF4-FFF2-40B4-BE49-F238E27FC236}">
                  <a16:creationId xmlns:a16="http://schemas.microsoft.com/office/drawing/2014/main" id="{793559F0-EBB8-55DD-F801-0A229F7999F0}"/>
                </a:ext>
              </a:extLst>
            </p:cNvPr>
            <p:cNvSpPr/>
            <p:nvPr/>
          </p:nvSpPr>
          <p:spPr bwMode="auto">
            <a:xfrm>
              <a:off x="3533004" y="417930"/>
              <a:ext cx="3455484" cy="3455486"/>
            </a:xfrm>
            <a:custGeom>
              <a:avLst/>
              <a:gdLst>
                <a:gd name="connsiteX0" fmla="*/ 1727742 w 3455484"/>
                <a:gd name="connsiteY0" fmla="*/ 0 h 3455486"/>
                <a:gd name="connsiteX1" fmla="*/ 3455484 w 3455484"/>
                <a:gd name="connsiteY1" fmla="*/ 1727743 h 3455486"/>
                <a:gd name="connsiteX2" fmla="*/ 2949441 w 3455484"/>
                <a:gd name="connsiteY2" fmla="*/ 2949442 h 3455486"/>
                <a:gd name="connsiteX3" fmla="*/ 2871831 w 3455484"/>
                <a:gd name="connsiteY3" fmla="*/ 3019979 h 3455486"/>
                <a:gd name="connsiteX4" fmla="*/ 2761477 w 3455484"/>
                <a:gd name="connsiteY4" fmla="*/ 2924397 h 3455486"/>
                <a:gd name="connsiteX5" fmla="*/ 2551286 w 3455484"/>
                <a:gd name="connsiteY5" fmla="*/ 2789685 h 3455486"/>
                <a:gd name="connsiteX6" fmla="*/ 2544497 w 3455484"/>
                <a:gd name="connsiteY6" fmla="*/ 2786617 h 3455486"/>
                <a:gd name="connsiteX7" fmla="*/ 2579207 w 3455484"/>
                <a:gd name="connsiteY7" fmla="*/ 2760661 h 3455486"/>
                <a:gd name="connsiteX8" fmla="*/ 3066327 w 3455484"/>
                <a:gd name="connsiteY8" fmla="*/ 1727743 h 3455486"/>
                <a:gd name="connsiteX9" fmla="*/ 1727742 w 3455484"/>
                <a:gd name="connsiteY9" fmla="*/ 389157 h 3455486"/>
                <a:gd name="connsiteX10" fmla="*/ 389157 w 3455484"/>
                <a:gd name="connsiteY10" fmla="*/ 1727743 h 3455486"/>
                <a:gd name="connsiteX11" fmla="*/ 1727742 w 3455484"/>
                <a:gd name="connsiteY11" fmla="*/ 3066329 h 3455486"/>
                <a:gd name="connsiteX12" fmla="*/ 1997514 w 3455484"/>
                <a:gd name="connsiteY12" fmla="*/ 3039134 h 3455486"/>
                <a:gd name="connsiteX13" fmla="*/ 2075448 w 3455484"/>
                <a:gd name="connsiteY13" fmla="*/ 3019095 h 3455486"/>
                <a:gd name="connsiteX14" fmla="*/ 2172572 w 3455484"/>
                <a:gd name="connsiteY14" fmla="*/ 3045999 h 3455486"/>
                <a:gd name="connsiteX15" fmla="*/ 2489452 w 3455484"/>
                <a:gd name="connsiteY15" fmla="*/ 3208020 h 3455486"/>
                <a:gd name="connsiteX16" fmla="*/ 2543261 w 3455484"/>
                <a:gd name="connsiteY16" fmla="*/ 3250823 h 3455486"/>
                <a:gd name="connsiteX17" fmla="*/ 2400258 w 3455484"/>
                <a:gd name="connsiteY17" fmla="*/ 3319712 h 3455486"/>
                <a:gd name="connsiteX18" fmla="*/ 1727742 w 3455484"/>
                <a:gd name="connsiteY18" fmla="*/ 3455486 h 3455486"/>
                <a:gd name="connsiteX19" fmla="*/ 0 w 3455484"/>
                <a:gd name="connsiteY19" fmla="*/ 1727743 h 3455486"/>
                <a:gd name="connsiteX20" fmla="*/ 1727742 w 3455484"/>
                <a:gd name="connsiteY20" fmla="*/ 0 h 345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55484" h="3455486">
                  <a:moveTo>
                    <a:pt x="1727742" y="0"/>
                  </a:moveTo>
                  <a:cubicBezTo>
                    <a:pt x="2681948" y="0"/>
                    <a:pt x="3455484" y="773537"/>
                    <a:pt x="3455484" y="1727743"/>
                  </a:cubicBezTo>
                  <a:cubicBezTo>
                    <a:pt x="3455484" y="2204846"/>
                    <a:pt x="3262100" y="2636782"/>
                    <a:pt x="2949441" y="2949442"/>
                  </a:cubicBezTo>
                  <a:lnTo>
                    <a:pt x="2871831" y="3019979"/>
                  </a:lnTo>
                  <a:lnTo>
                    <a:pt x="2761477" y="2924397"/>
                  </a:lnTo>
                  <a:cubicBezTo>
                    <a:pt x="2694956" y="2874648"/>
                    <a:pt x="2624729" y="2829581"/>
                    <a:pt x="2551286" y="2789685"/>
                  </a:cubicBezTo>
                  <a:lnTo>
                    <a:pt x="2544497" y="2786617"/>
                  </a:lnTo>
                  <a:lnTo>
                    <a:pt x="2579207" y="2760661"/>
                  </a:lnTo>
                  <a:cubicBezTo>
                    <a:pt x="2876703" y="2515145"/>
                    <a:pt x="3066327" y="2143589"/>
                    <a:pt x="3066327" y="1727743"/>
                  </a:cubicBezTo>
                  <a:cubicBezTo>
                    <a:pt x="3066327" y="988462"/>
                    <a:pt x="2467022" y="389157"/>
                    <a:pt x="1727742" y="389157"/>
                  </a:cubicBezTo>
                  <a:cubicBezTo>
                    <a:pt x="988462" y="389157"/>
                    <a:pt x="389157" y="988462"/>
                    <a:pt x="389157" y="1727743"/>
                  </a:cubicBezTo>
                  <a:cubicBezTo>
                    <a:pt x="389157" y="2467024"/>
                    <a:pt x="988462" y="3066329"/>
                    <a:pt x="1727742" y="3066329"/>
                  </a:cubicBezTo>
                  <a:cubicBezTo>
                    <a:pt x="1820152" y="3066329"/>
                    <a:pt x="1910375" y="3056965"/>
                    <a:pt x="1997514" y="3039134"/>
                  </a:cubicBezTo>
                  <a:lnTo>
                    <a:pt x="2075448" y="3019095"/>
                  </a:lnTo>
                  <a:lnTo>
                    <a:pt x="2172572" y="3045999"/>
                  </a:lnTo>
                  <a:cubicBezTo>
                    <a:pt x="2285973" y="3085941"/>
                    <a:pt x="2392377" y="3140726"/>
                    <a:pt x="2489452" y="3208020"/>
                  </a:cubicBezTo>
                  <a:lnTo>
                    <a:pt x="2543261" y="3250823"/>
                  </a:lnTo>
                  <a:lnTo>
                    <a:pt x="2400258" y="3319712"/>
                  </a:lnTo>
                  <a:cubicBezTo>
                    <a:pt x="2193553" y="3407140"/>
                    <a:pt x="1966294" y="3455486"/>
                    <a:pt x="1727742" y="3455486"/>
                  </a:cubicBezTo>
                  <a:cubicBezTo>
                    <a:pt x="773536" y="3455486"/>
                    <a:pt x="0" y="2681949"/>
                    <a:pt x="0" y="1727743"/>
                  </a:cubicBezTo>
                  <a:cubicBezTo>
                    <a:pt x="0" y="773537"/>
                    <a:pt x="773536" y="0"/>
                    <a:pt x="1727742"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8" name="フリーフォーム: 図形 57">
              <a:extLst>
                <a:ext uri="{FF2B5EF4-FFF2-40B4-BE49-F238E27FC236}">
                  <a16:creationId xmlns:a16="http://schemas.microsoft.com/office/drawing/2014/main" id="{4AD32DBC-BEF1-E82D-403A-661CF12A47EB}"/>
                </a:ext>
              </a:extLst>
            </p:cNvPr>
            <p:cNvSpPr/>
            <p:nvPr/>
          </p:nvSpPr>
          <p:spPr bwMode="auto">
            <a:xfrm>
              <a:off x="902549" y="403427"/>
              <a:ext cx="3456037" cy="3455953"/>
            </a:xfrm>
            <a:custGeom>
              <a:avLst/>
              <a:gdLst>
                <a:gd name="connsiteX0" fmla="*/ 3274462 w 3456037"/>
                <a:gd name="connsiteY0" fmla="*/ 958637 h 3455953"/>
                <a:gd name="connsiteX1" fmla="*/ 3340589 w 3456037"/>
                <a:gd name="connsiteY1" fmla="*/ 1107463 h 3455953"/>
                <a:gd name="connsiteX2" fmla="*/ 2553013 w 3456037"/>
                <a:gd name="connsiteY2" fmla="*/ 3245959 h 3455953"/>
                <a:gd name="connsiteX3" fmla="*/ 959289 w 3456037"/>
                <a:gd name="connsiteY3" fmla="*/ 3275431 h 3455953"/>
                <a:gd name="connsiteX4" fmla="*/ 921813 w 3456037"/>
                <a:gd name="connsiteY4" fmla="*/ 3254590 h 3455953"/>
                <a:gd name="connsiteX5" fmla="*/ 1025942 w 3456037"/>
                <a:gd name="connsiteY5" fmla="*/ 3180235 h 3455953"/>
                <a:gd name="connsiteX6" fmla="*/ 1339158 w 3456037"/>
                <a:gd name="connsiteY6" fmla="*/ 3036802 h 3455953"/>
                <a:gd name="connsiteX7" fmla="*/ 1408273 w 3456037"/>
                <a:gd name="connsiteY7" fmla="*/ 3018648 h 3455953"/>
                <a:gd name="connsiteX8" fmla="*/ 1492018 w 3456037"/>
                <a:gd name="connsiteY8" fmla="*/ 3037867 h 3455953"/>
                <a:gd name="connsiteX9" fmla="*/ 2363552 w 3456037"/>
                <a:gd name="connsiteY9" fmla="*/ 2897359 h 3455953"/>
                <a:gd name="connsiteX10" fmla="*/ 3055441 w 3456037"/>
                <a:gd name="connsiteY10" fmla="*/ 1627094 h 3455953"/>
                <a:gd name="connsiteX11" fmla="*/ 3040095 w 3456037"/>
                <a:gd name="connsiteY11" fmla="*/ 1539064 h 3455953"/>
                <a:gd name="connsiteX12" fmla="*/ 3046807 w 3456037"/>
                <a:gd name="connsiteY12" fmla="*/ 1472475 h 3455953"/>
                <a:gd name="connsiteX13" fmla="*/ 3181172 w 3456037"/>
                <a:gd name="connsiteY13" fmla="*/ 1104196 h 3455953"/>
                <a:gd name="connsiteX14" fmla="*/ 1768291 w 3456037"/>
                <a:gd name="connsiteY14" fmla="*/ 505 h 3455953"/>
                <a:gd name="connsiteX15" fmla="*/ 2947520 w 3456037"/>
                <a:gd name="connsiteY15" fmla="*/ 503653 h 3455953"/>
                <a:gd name="connsiteX16" fmla="*/ 3041153 w 3456037"/>
                <a:gd name="connsiteY16" fmla="*/ 617778 h 3455953"/>
                <a:gd name="connsiteX17" fmla="*/ 3016877 w 3456037"/>
                <a:gd name="connsiteY17" fmla="*/ 643241 h 3455953"/>
                <a:gd name="connsiteX18" fmla="*/ 2872476 w 3456037"/>
                <a:gd name="connsiteY18" fmla="*/ 846348 h 3455953"/>
                <a:gd name="connsiteX19" fmla="*/ 2813109 w 3456037"/>
                <a:gd name="connsiteY19" fmla="*/ 962317 h 3455953"/>
                <a:gd name="connsiteX20" fmla="*/ 2667463 w 3456037"/>
                <a:gd name="connsiteY20" fmla="*/ 784795 h 3455953"/>
                <a:gd name="connsiteX21" fmla="*/ 1022840 w 3456037"/>
                <a:gd name="connsiteY21" fmla="*/ 599080 h 3455953"/>
                <a:gd name="connsiteX22" fmla="*/ 578310 w 3456037"/>
                <a:gd name="connsiteY22" fmla="*/ 2398594 h 3455953"/>
                <a:gd name="connsiteX23" fmla="*/ 823505 w 3456037"/>
                <a:gd name="connsiteY23" fmla="*/ 2704811 h 3455953"/>
                <a:gd name="connsiteX24" fmla="*/ 919464 w 3456037"/>
                <a:gd name="connsiteY24" fmla="*/ 2785450 h 3455953"/>
                <a:gd name="connsiteX25" fmla="*/ 815749 w 3456037"/>
                <a:gd name="connsiteY25" fmla="*/ 2843733 h 3455953"/>
                <a:gd name="connsiteX26" fmla="*/ 607291 w 3456037"/>
                <a:gd name="connsiteY26" fmla="*/ 2996480 h 3455953"/>
                <a:gd name="connsiteX27" fmla="*/ 582063 w 3456037"/>
                <a:gd name="connsiteY27" fmla="*/ 3019690 h 3455953"/>
                <a:gd name="connsiteX28" fmla="*/ 553888 w 3456037"/>
                <a:gd name="connsiteY28" fmla="*/ 2996013 h 3455953"/>
                <a:gd name="connsiteX29" fmla="*/ 235603 w 3456037"/>
                <a:gd name="connsiteY29" fmla="*/ 2598515 h 3455953"/>
                <a:gd name="connsiteX30" fmla="*/ 812647 w 3456037"/>
                <a:gd name="connsiteY30" fmla="*/ 262578 h 3455953"/>
                <a:gd name="connsiteX31" fmla="*/ 1768291 w 3456037"/>
                <a:gd name="connsiteY31" fmla="*/ 505 h 345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56037" h="3455953">
                  <a:moveTo>
                    <a:pt x="3274462" y="958637"/>
                  </a:moveTo>
                  <a:lnTo>
                    <a:pt x="3340589" y="1107463"/>
                  </a:lnTo>
                  <a:cubicBezTo>
                    <a:pt x="3649506" y="1907729"/>
                    <a:pt x="3322233" y="2827891"/>
                    <a:pt x="2553013" y="3245959"/>
                  </a:cubicBezTo>
                  <a:cubicBezTo>
                    <a:pt x="2040199" y="3524670"/>
                    <a:pt x="1446975" y="3517177"/>
                    <a:pt x="959289" y="3275431"/>
                  </a:cubicBezTo>
                  <a:lnTo>
                    <a:pt x="921813" y="3254590"/>
                  </a:lnTo>
                  <a:lnTo>
                    <a:pt x="1025942" y="3180235"/>
                  </a:lnTo>
                  <a:cubicBezTo>
                    <a:pt x="1126045" y="3117706"/>
                    <a:pt x="1231327" y="3070084"/>
                    <a:pt x="1339158" y="3036802"/>
                  </a:cubicBezTo>
                  <a:lnTo>
                    <a:pt x="1408273" y="3018648"/>
                  </a:lnTo>
                  <a:lnTo>
                    <a:pt x="1492018" y="3037867"/>
                  </a:lnTo>
                  <a:cubicBezTo>
                    <a:pt x="1780126" y="3089915"/>
                    <a:pt x="2087015" y="3047654"/>
                    <a:pt x="2363552" y="2897359"/>
                  </a:cubicBezTo>
                  <a:cubicBezTo>
                    <a:pt x="2837614" y="2639710"/>
                    <a:pt x="3093780" y="2134513"/>
                    <a:pt x="3055441" y="1627094"/>
                  </a:cubicBezTo>
                  <a:lnTo>
                    <a:pt x="3040095" y="1539064"/>
                  </a:lnTo>
                  <a:lnTo>
                    <a:pt x="3046807" y="1472475"/>
                  </a:lnTo>
                  <a:cubicBezTo>
                    <a:pt x="3073555" y="1341768"/>
                    <a:pt x="3119352" y="1217998"/>
                    <a:pt x="3181172" y="1104196"/>
                  </a:cubicBezTo>
                  <a:close/>
                  <a:moveTo>
                    <a:pt x="1768291" y="505"/>
                  </a:moveTo>
                  <a:cubicBezTo>
                    <a:pt x="2203615" y="11024"/>
                    <a:pt x="2628906" y="185670"/>
                    <a:pt x="2947520" y="503653"/>
                  </a:cubicBezTo>
                  <a:lnTo>
                    <a:pt x="3041153" y="617778"/>
                  </a:lnTo>
                  <a:lnTo>
                    <a:pt x="3016877" y="643241"/>
                  </a:lnTo>
                  <a:cubicBezTo>
                    <a:pt x="2964062" y="707239"/>
                    <a:pt x="2915766" y="775105"/>
                    <a:pt x="2872476" y="846348"/>
                  </a:cubicBezTo>
                  <a:lnTo>
                    <a:pt x="2813109" y="962317"/>
                  </a:lnTo>
                  <a:lnTo>
                    <a:pt x="2667463" y="784795"/>
                  </a:lnTo>
                  <a:cubicBezTo>
                    <a:pt x="2237928" y="356112"/>
                    <a:pt x="1556722" y="265592"/>
                    <a:pt x="1022840" y="599080"/>
                  </a:cubicBezTo>
                  <a:cubicBezTo>
                    <a:pt x="412689" y="980210"/>
                    <a:pt x="215814" y="1777193"/>
                    <a:pt x="578310" y="2398594"/>
                  </a:cubicBezTo>
                  <a:cubicBezTo>
                    <a:pt x="646278" y="2515107"/>
                    <a:pt x="729299" y="2617539"/>
                    <a:pt x="823505" y="2704811"/>
                  </a:cubicBezTo>
                  <a:lnTo>
                    <a:pt x="919464" y="2785450"/>
                  </a:lnTo>
                  <a:lnTo>
                    <a:pt x="815749" y="2843733"/>
                  </a:lnTo>
                  <a:cubicBezTo>
                    <a:pt x="741496" y="2890115"/>
                    <a:pt x="671958" y="2941242"/>
                    <a:pt x="607291" y="2996480"/>
                  </a:cubicBezTo>
                  <a:lnTo>
                    <a:pt x="582063" y="3019690"/>
                  </a:lnTo>
                  <a:lnTo>
                    <a:pt x="553888" y="2996013"/>
                  </a:lnTo>
                  <a:cubicBezTo>
                    <a:pt x="431600" y="2882727"/>
                    <a:pt x="323831" y="2749760"/>
                    <a:pt x="235603" y="2598515"/>
                  </a:cubicBezTo>
                  <a:cubicBezTo>
                    <a:pt x="-234952" y="1791878"/>
                    <a:pt x="20612" y="757320"/>
                    <a:pt x="812647" y="262578"/>
                  </a:cubicBezTo>
                  <a:cubicBezTo>
                    <a:pt x="1109658" y="77049"/>
                    <a:pt x="1441796" y="-7385"/>
                    <a:pt x="1768291" y="505"/>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59" name="グループ化 58">
            <a:extLst>
              <a:ext uri="{FF2B5EF4-FFF2-40B4-BE49-F238E27FC236}">
                <a16:creationId xmlns:a16="http://schemas.microsoft.com/office/drawing/2014/main" id="{E6C36EFD-2327-4232-C78A-EB713D6D5B14}"/>
              </a:ext>
            </a:extLst>
          </p:cNvPr>
          <p:cNvGrpSpPr/>
          <p:nvPr/>
        </p:nvGrpSpPr>
        <p:grpSpPr>
          <a:xfrm>
            <a:off x="6586301" y="3784119"/>
            <a:ext cx="2661839" cy="2645615"/>
            <a:chOff x="1660410" y="666842"/>
            <a:chExt cx="6068814" cy="6031824"/>
          </a:xfrm>
          <a:solidFill>
            <a:schemeClr val="bg1">
              <a:lumMod val="95000"/>
            </a:schemeClr>
          </a:solidFill>
        </p:grpSpPr>
        <p:sp>
          <p:nvSpPr>
            <p:cNvPr id="60" name="円: 塗りつぶしなし 59">
              <a:extLst>
                <a:ext uri="{FF2B5EF4-FFF2-40B4-BE49-F238E27FC236}">
                  <a16:creationId xmlns:a16="http://schemas.microsoft.com/office/drawing/2014/main" id="{7ED2C5B3-2E22-6D3B-A0E6-DA4A9CF3B408}"/>
                </a:ext>
              </a:extLst>
            </p:cNvPr>
            <p:cNvSpPr/>
            <p:nvPr/>
          </p:nvSpPr>
          <p:spPr bwMode="auto">
            <a:xfrm>
              <a:off x="3827875" y="2797318"/>
              <a:ext cx="3901349" cy="3901348"/>
            </a:xfrm>
            <a:prstGeom prst="donut">
              <a:avLst>
                <a:gd name="adj" fmla="val 22032"/>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1" name="フリーフォーム: 図形 60">
              <a:extLst>
                <a:ext uri="{FF2B5EF4-FFF2-40B4-BE49-F238E27FC236}">
                  <a16:creationId xmlns:a16="http://schemas.microsoft.com/office/drawing/2014/main" id="{4F76AD30-4296-A9BC-9908-7EEF07C0FDD3}"/>
                </a:ext>
              </a:extLst>
            </p:cNvPr>
            <p:cNvSpPr/>
            <p:nvPr/>
          </p:nvSpPr>
          <p:spPr bwMode="auto">
            <a:xfrm>
              <a:off x="1660410" y="2797320"/>
              <a:ext cx="3901349" cy="3901346"/>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2" name="フリーフォーム: 図形 61">
              <a:extLst>
                <a:ext uri="{FF2B5EF4-FFF2-40B4-BE49-F238E27FC236}">
                  <a16:creationId xmlns:a16="http://schemas.microsoft.com/office/drawing/2014/main" id="{1A8948C6-07A1-9BF8-57D4-C498CDD4F1A1}"/>
                </a:ext>
              </a:extLst>
            </p:cNvPr>
            <p:cNvSpPr/>
            <p:nvPr/>
          </p:nvSpPr>
          <p:spPr bwMode="auto">
            <a:xfrm>
              <a:off x="3827874" y="666842"/>
              <a:ext cx="3901350" cy="3901348"/>
            </a:xfrm>
            <a:custGeom>
              <a:avLst/>
              <a:gdLst>
                <a:gd name="connsiteX0" fmla="*/ 1950675 w 3901350"/>
                <a:gd name="connsiteY0" fmla="*/ 0 h 3901348"/>
                <a:gd name="connsiteX1" fmla="*/ 3901350 w 3901350"/>
                <a:gd name="connsiteY1" fmla="*/ 1950674 h 3901348"/>
                <a:gd name="connsiteX2" fmla="*/ 3665914 w 3901350"/>
                <a:gd name="connsiteY2" fmla="*/ 2880481 h 3901348"/>
                <a:gd name="connsiteX3" fmla="*/ 3583522 w 3901350"/>
                <a:gd name="connsiteY3" fmla="*/ 3016104 h 3901348"/>
                <a:gd name="connsiteX4" fmla="*/ 3506772 w 3901350"/>
                <a:gd name="connsiteY4" fmla="*/ 2904664 h 3901348"/>
                <a:gd name="connsiteX5" fmla="*/ 2992155 w 3901350"/>
                <a:gd name="connsiteY5" fmla="*/ 2431474 h 3901348"/>
                <a:gd name="connsiteX6" fmla="*/ 2942656 w 3901350"/>
                <a:gd name="connsiteY6" fmla="*/ 2403214 h 3901348"/>
                <a:gd name="connsiteX7" fmla="*/ 2956059 w 3901350"/>
                <a:gd name="connsiteY7" fmla="*/ 2375391 h 3901348"/>
                <a:gd name="connsiteX8" fmla="*/ 3041805 w 3901350"/>
                <a:gd name="connsiteY8" fmla="*/ 1950674 h 3901348"/>
                <a:gd name="connsiteX9" fmla="*/ 1950675 w 3901350"/>
                <a:gd name="connsiteY9" fmla="*/ 859545 h 3901348"/>
                <a:gd name="connsiteX10" fmla="*/ 859545 w 3901350"/>
                <a:gd name="connsiteY10" fmla="*/ 1950674 h 3901348"/>
                <a:gd name="connsiteX11" fmla="*/ 1950675 w 3901350"/>
                <a:gd name="connsiteY11" fmla="*/ 3041803 h 3901348"/>
                <a:gd name="connsiteX12" fmla="*/ 2170576 w 3901350"/>
                <a:gd name="connsiteY12" fmla="*/ 3019635 h 3901348"/>
                <a:gd name="connsiteX13" fmla="*/ 2184734 w 3901350"/>
                <a:gd name="connsiteY13" fmla="*/ 3015995 h 3901348"/>
                <a:gd name="connsiteX14" fmla="*/ 2262298 w 3901350"/>
                <a:gd name="connsiteY14" fmla="*/ 3035168 h 3901348"/>
                <a:gd name="connsiteX15" fmla="*/ 2925431 w 3901350"/>
                <a:gd name="connsiteY15" fmla="*/ 3590304 h 3901348"/>
                <a:gd name="connsiteX16" fmla="*/ 2942451 w 3901350"/>
                <a:gd name="connsiteY16" fmla="*/ 3628266 h 3901348"/>
                <a:gd name="connsiteX17" fmla="*/ 2880483 w 3901350"/>
                <a:gd name="connsiteY17" fmla="*/ 3665912 h 3901348"/>
                <a:gd name="connsiteX18" fmla="*/ 1950675 w 3901350"/>
                <a:gd name="connsiteY18" fmla="*/ 3901348 h 3901348"/>
                <a:gd name="connsiteX19" fmla="*/ 0 w 3901350"/>
                <a:gd name="connsiteY19" fmla="*/ 1950674 h 3901348"/>
                <a:gd name="connsiteX20" fmla="*/ 1950675 w 3901350"/>
                <a:gd name="connsiteY20" fmla="*/ 0 h 390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01350" h="3901348">
                  <a:moveTo>
                    <a:pt x="1950675" y="0"/>
                  </a:moveTo>
                  <a:cubicBezTo>
                    <a:pt x="3028003" y="0"/>
                    <a:pt x="3901350" y="873346"/>
                    <a:pt x="3901350" y="1950674"/>
                  </a:cubicBezTo>
                  <a:cubicBezTo>
                    <a:pt x="3901350" y="2287339"/>
                    <a:pt x="3816062" y="2604084"/>
                    <a:pt x="3665914" y="2880481"/>
                  </a:cubicBezTo>
                  <a:lnTo>
                    <a:pt x="3583522" y="3016104"/>
                  </a:lnTo>
                  <a:lnTo>
                    <a:pt x="3506772" y="2904664"/>
                  </a:lnTo>
                  <a:cubicBezTo>
                    <a:pt x="3365254" y="2717775"/>
                    <a:pt x="3190842" y="2557172"/>
                    <a:pt x="2992155" y="2431474"/>
                  </a:cubicBezTo>
                  <a:lnTo>
                    <a:pt x="2942656" y="2403214"/>
                  </a:lnTo>
                  <a:lnTo>
                    <a:pt x="2956059" y="2375391"/>
                  </a:lnTo>
                  <a:cubicBezTo>
                    <a:pt x="3011273" y="2244850"/>
                    <a:pt x="3041805" y="2101328"/>
                    <a:pt x="3041805" y="1950674"/>
                  </a:cubicBezTo>
                  <a:cubicBezTo>
                    <a:pt x="3041805" y="1348060"/>
                    <a:pt x="2553289" y="859545"/>
                    <a:pt x="1950675" y="859545"/>
                  </a:cubicBezTo>
                  <a:cubicBezTo>
                    <a:pt x="1348061" y="859545"/>
                    <a:pt x="859545" y="1348060"/>
                    <a:pt x="859545" y="1950674"/>
                  </a:cubicBezTo>
                  <a:cubicBezTo>
                    <a:pt x="859545" y="2553288"/>
                    <a:pt x="1348061" y="3041803"/>
                    <a:pt x="1950675" y="3041803"/>
                  </a:cubicBezTo>
                  <a:cubicBezTo>
                    <a:pt x="2026002" y="3041803"/>
                    <a:pt x="2099546" y="3034170"/>
                    <a:pt x="2170576" y="3019635"/>
                  </a:cubicBezTo>
                  <a:lnTo>
                    <a:pt x="2184734" y="3015995"/>
                  </a:lnTo>
                  <a:lnTo>
                    <a:pt x="2262298" y="3035168"/>
                  </a:lnTo>
                  <a:cubicBezTo>
                    <a:pt x="2552084" y="3121373"/>
                    <a:pt x="2791431" y="3324721"/>
                    <a:pt x="2925431" y="3590304"/>
                  </a:cubicBezTo>
                  <a:lnTo>
                    <a:pt x="2942451" y="3628266"/>
                  </a:lnTo>
                  <a:lnTo>
                    <a:pt x="2880483" y="3665912"/>
                  </a:lnTo>
                  <a:cubicBezTo>
                    <a:pt x="2604085" y="3816061"/>
                    <a:pt x="2287340" y="3901348"/>
                    <a:pt x="1950675" y="3901348"/>
                  </a:cubicBezTo>
                  <a:cubicBezTo>
                    <a:pt x="873347" y="3901348"/>
                    <a:pt x="0" y="3028002"/>
                    <a:pt x="0" y="1950674"/>
                  </a:cubicBezTo>
                  <a:cubicBezTo>
                    <a:pt x="0" y="873346"/>
                    <a:pt x="873347" y="0"/>
                    <a:pt x="1950675"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3" name="フリーフォーム: 図形 62">
              <a:extLst>
                <a:ext uri="{FF2B5EF4-FFF2-40B4-BE49-F238E27FC236}">
                  <a16:creationId xmlns:a16="http://schemas.microsoft.com/office/drawing/2014/main" id="{7607FFFC-A0DF-2A14-B9E5-2D31573A10C9}"/>
                </a:ext>
              </a:extLst>
            </p:cNvPr>
            <p:cNvSpPr/>
            <p:nvPr/>
          </p:nvSpPr>
          <p:spPr bwMode="auto">
            <a:xfrm>
              <a:off x="1660410" y="666843"/>
              <a:ext cx="3901349" cy="3901346"/>
            </a:xfrm>
            <a:custGeom>
              <a:avLst/>
              <a:gdLst>
                <a:gd name="connsiteX0" fmla="*/ 3637040 w 3901349"/>
                <a:gd name="connsiteY0" fmla="*/ 973340 h 3901346"/>
                <a:gd name="connsiteX1" fmla="*/ 3665913 w 3901349"/>
                <a:gd name="connsiteY1" fmla="*/ 1020867 h 3901346"/>
                <a:gd name="connsiteX2" fmla="*/ 3901349 w 3901349"/>
                <a:gd name="connsiteY2" fmla="*/ 1950673 h 3901346"/>
                <a:gd name="connsiteX3" fmla="*/ 1950675 w 3901349"/>
                <a:gd name="connsiteY3" fmla="*/ 3901346 h 3901346"/>
                <a:gd name="connsiteX4" fmla="*/ 1020867 w 3901349"/>
                <a:gd name="connsiteY4" fmla="*/ 3665911 h 3901346"/>
                <a:gd name="connsiteX5" fmla="*/ 965371 w 3901349"/>
                <a:gd name="connsiteY5" fmla="*/ 3632196 h 3901346"/>
                <a:gd name="connsiteX6" fmla="*/ 984152 w 3901349"/>
                <a:gd name="connsiteY6" fmla="*/ 3590304 h 3901346"/>
                <a:gd name="connsiteX7" fmla="*/ 1647286 w 3901349"/>
                <a:gd name="connsiteY7" fmla="*/ 3035169 h 3901346"/>
                <a:gd name="connsiteX8" fmla="*/ 1720655 w 3901349"/>
                <a:gd name="connsiteY8" fmla="*/ 3017032 h 3901346"/>
                <a:gd name="connsiteX9" fmla="*/ 1730774 w 3901349"/>
                <a:gd name="connsiteY9" fmla="*/ 3019634 h 3901346"/>
                <a:gd name="connsiteX10" fmla="*/ 1950675 w 3901349"/>
                <a:gd name="connsiteY10" fmla="*/ 3041802 h 3901346"/>
                <a:gd name="connsiteX11" fmla="*/ 3041805 w 3901349"/>
                <a:gd name="connsiteY11" fmla="*/ 1950673 h 3901346"/>
                <a:gd name="connsiteX12" fmla="*/ 3036405 w 3901349"/>
                <a:gd name="connsiteY12" fmla="*/ 1843723 h 3901346"/>
                <a:gd name="connsiteX13" fmla="*/ 3036637 w 3901349"/>
                <a:gd name="connsiteY13" fmla="*/ 1839113 h 3901346"/>
                <a:gd name="connsiteX14" fmla="*/ 3631286 w 3901349"/>
                <a:gd name="connsiteY14" fmla="*/ 975920 h 3901346"/>
                <a:gd name="connsiteX15" fmla="*/ 1950675 w 3901349"/>
                <a:gd name="connsiteY15" fmla="*/ 0 h 3901346"/>
                <a:gd name="connsiteX16" fmla="*/ 2880482 w 3901349"/>
                <a:gd name="connsiteY16" fmla="*/ 235436 h 3901346"/>
                <a:gd name="connsiteX17" fmla="*/ 3037880 w 3901349"/>
                <a:gd name="connsiteY17" fmla="*/ 331057 h 3901346"/>
                <a:gd name="connsiteX18" fmla="*/ 2945648 w 3901349"/>
                <a:gd name="connsiteY18" fmla="*/ 394580 h 3901346"/>
                <a:gd name="connsiteX19" fmla="*/ 2472457 w 3901349"/>
                <a:gd name="connsiteY19" fmla="*/ 909196 h 3901346"/>
                <a:gd name="connsiteX20" fmla="*/ 2435358 w 3901349"/>
                <a:gd name="connsiteY20" fmla="*/ 974178 h 3901346"/>
                <a:gd name="connsiteX21" fmla="*/ 2375391 w 3901349"/>
                <a:gd name="connsiteY21" fmla="*/ 945291 h 3901346"/>
                <a:gd name="connsiteX22" fmla="*/ 1950675 w 3901349"/>
                <a:gd name="connsiteY22" fmla="*/ 859545 h 3901346"/>
                <a:gd name="connsiteX23" fmla="*/ 859544 w 3901349"/>
                <a:gd name="connsiteY23" fmla="*/ 1950673 h 3901346"/>
                <a:gd name="connsiteX24" fmla="*/ 945291 w 3901349"/>
                <a:gd name="connsiteY24" fmla="*/ 2375390 h 3901346"/>
                <a:gd name="connsiteX25" fmla="*/ 960471 w 3901349"/>
                <a:gd name="connsiteY25" fmla="*/ 2406902 h 3901346"/>
                <a:gd name="connsiteX26" fmla="*/ 917429 w 3901349"/>
                <a:gd name="connsiteY26" fmla="*/ 2431475 h 3901346"/>
                <a:gd name="connsiteX27" fmla="*/ 402813 w 3901349"/>
                <a:gd name="connsiteY27" fmla="*/ 2904665 h 3901346"/>
                <a:gd name="connsiteX28" fmla="*/ 321688 w 3901349"/>
                <a:gd name="connsiteY28" fmla="*/ 3022456 h 3901346"/>
                <a:gd name="connsiteX29" fmla="*/ 235436 w 3901349"/>
                <a:gd name="connsiteY29" fmla="*/ 2880480 h 3901346"/>
                <a:gd name="connsiteX30" fmla="*/ 0 w 3901349"/>
                <a:gd name="connsiteY30" fmla="*/ 1950673 h 3901346"/>
                <a:gd name="connsiteX31" fmla="*/ 1950675 w 3901349"/>
                <a:gd name="connsiteY31" fmla="*/ 0 h 3901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901349" h="3901346">
                  <a:moveTo>
                    <a:pt x="3637040" y="973340"/>
                  </a:moveTo>
                  <a:lnTo>
                    <a:pt x="3665913" y="1020867"/>
                  </a:lnTo>
                  <a:cubicBezTo>
                    <a:pt x="3816061" y="1297264"/>
                    <a:pt x="3901349" y="1614009"/>
                    <a:pt x="3901349" y="1950673"/>
                  </a:cubicBezTo>
                  <a:cubicBezTo>
                    <a:pt x="3901349" y="3028000"/>
                    <a:pt x="3028002" y="3901346"/>
                    <a:pt x="1950675" y="3901346"/>
                  </a:cubicBezTo>
                  <a:cubicBezTo>
                    <a:pt x="1614010" y="3901346"/>
                    <a:pt x="1297265" y="3816059"/>
                    <a:pt x="1020867" y="3665911"/>
                  </a:cubicBezTo>
                  <a:lnTo>
                    <a:pt x="965371" y="3632196"/>
                  </a:lnTo>
                  <a:lnTo>
                    <a:pt x="984152" y="3590304"/>
                  </a:lnTo>
                  <a:cubicBezTo>
                    <a:pt x="1118152" y="3324722"/>
                    <a:pt x="1357499" y="3121374"/>
                    <a:pt x="1647286" y="3035169"/>
                  </a:cubicBezTo>
                  <a:lnTo>
                    <a:pt x="1720655" y="3017032"/>
                  </a:lnTo>
                  <a:lnTo>
                    <a:pt x="1730774" y="3019634"/>
                  </a:lnTo>
                  <a:cubicBezTo>
                    <a:pt x="1801804" y="3034169"/>
                    <a:pt x="1875348" y="3041802"/>
                    <a:pt x="1950675" y="3041802"/>
                  </a:cubicBezTo>
                  <a:cubicBezTo>
                    <a:pt x="2553289" y="3041802"/>
                    <a:pt x="3041805" y="2553287"/>
                    <a:pt x="3041805" y="1950673"/>
                  </a:cubicBezTo>
                  <a:lnTo>
                    <a:pt x="3036405" y="1843723"/>
                  </a:lnTo>
                  <a:lnTo>
                    <a:pt x="3036637" y="1839113"/>
                  </a:lnTo>
                  <a:cubicBezTo>
                    <a:pt x="3075052" y="1460845"/>
                    <a:pt x="3306686" y="1139697"/>
                    <a:pt x="3631286" y="975920"/>
                  </a:cubicBezTo>
                  <a:close/>
                  <a:moveTo>
                    <a:pt x="1950675" y="0"/>
                  </a:moveTo>
                  <a:cubicBezTo>
                    <a:pt x="2287340" y="0"/>
                    <a:pt x="2604085" y="85288"/>
                    <a:pt x="2880482" y="235436"/>
                  </a:cubicBezTo>
                  <a:lnTo>
                    <a:pt x="3037880" y="331057"/>
                  </a:lnTo>
                  <a:lnTo>
                    <a:pt x="2945648" y="394580"/>
                  </a:lnTo>
                  <a:cubicBezTo>
                    <a:pt x="2758759" y="536098"/>
                    <a:pt x="2598155" y="710509"/>
                    <a:pt x="2472457" y="909196"/>
                  </a:cubicBezTo>
                  <a:lnTo>
                    <a:pt x="2435358" y="974178"/>
                  </a:lnTo>
                  <a:lnTo>
                    <a:pt x="2375391" y="945291"/>
                  </a:lnTo>
                  <a:cubicBezTo>
                    <a:pt x="2244850" y="890076"/>
                    <a:pt x="2101328" y="859545"/>
                    <a:pt x="1950675" y="859545"/>
                  </a:cubicBezTo>
                  <a:cubicBezTo>
                    <a:pt x="1348060" y="859545"/>
                    <a:pt x="859544" y="1348060"/>
                    <a:pt x="859544" y="1950673"/>
                  </a:cubicBezTo>
                  <a:cubicBezTo>
                    <a:pt x="859544" y="2101327"/>
                    <a:pt x="890076" y="2244849"/>
                    <a:pt x="945291" y="2375390"/>
                  </a:cubicBezTo>
                  <a:lnTo>
                    <a:pt x="960471" y="2406902"/>
                  </a:lnTo>
                  <a:lnTo>
                    <a:pt x="917429" y="2431475"/>
                  </a:lnTo>
                  <a:cubicBezTo>
                    <a:pt x="718742" y="2557173"/>
                    <a:pt x="544331" y="2717776"/>
                    <a:pt x="402813" y="2904665"/>
                  </a:cubicBezTo>
                  <a:lnTo>
                    <a:pt x="321688" y="3022456"/>
                  </a:lnTo>
                  <a:lnTo>
                    <a:pt x="235436" y="2880480"/>
                  </a:lnTo>
                  <a:cubicBezTo>
                    <a:pt x="85288" y="2604083"/>
                    <a:pt x="0" y="2287338"/>
                    <a:pt x="0" y="1950673"/>
                  </a:cubicBezTo>
                  <a:cubicBezTo>
                    <a:pt x="0" y="873346"/>
                    <a:pt x="873347" y="0"/>
                    <a:pt x="1950675"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64" name="グループ化 63">
            <a:extLst>
              <a:ext uri="{FF2B5EF4-FFF2-40B4-BE49-F238E27FC236}">
                <a16:creationId xmlns:a16="http://schemas.microsoft.com/office/drawing/2014/main" id="{FC410414-28DC-7BE5-B43E-B3E1682D0485}"/>
              </a:ext>
            </a:extLst>
          </p:cNvPr>
          <p:cNvGrpSpPr/>
          <p:nvPr/>
        </p:nvGrpSpPr>
        <p:grpSpPr>
          <a:xfrm>
            <a:off x="657525" y="3781425"/>
            <a:ext cx="2634382" cy="2648309"/>
            <a:chOff x="1397429" y="291020"/>
            <a:chExt cx="6139048" cy="6171503"/>
          </a:xfrm>
          <a:solidFill>
            <a:schemeClr val="bg1">
              <a:lumMod val="95000"/>
            </a:schemeClr>
          </a:solidFill>
        </p:grpSpPr>
        <p:sp>
          <p:nvSpPr>
            <p:cNvPr id="65" name="円: 塗りつぶしなし 64">
              <a:extLst>
                <a:ext uri="{FF2B5EF4-FFF2-40B4-BE49-F238E27FC236}">
                  <a16:creationId xmlns:a16="http://schemas.microsoft.com/office/drawing/2014/main" id="{4E767B83-6090-7493-D060-A26CDA90AD5F}"/>
                </a:ext>
              </a:extLst>
            </p:cNvPr>
            <p:cNvSpPr/>
            <p:nvPr/>
          </p:nvSpPr>
          <p:spPr bwMode="auto">
            <a:xfrm>
              <a:off x="4232920" y="3158970"/>
              <a:ext cx="3303557" cy="3303553"/>
            </a:xfrm>
            <a:prstGeom prst="donut">
              <a:avLst>
                <a:gd name="adj" fmla="val 5683"/>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66" name="フリーフォーム: 図形 65">
              <a:extLst>
                <a:ext uri="{FF2B5EF4-FFF2-40B4-BE49-F238E27FC236}">
                  <a16:creationId xmlns:a16="http://schemas.microsoft.com/office/drawing/2014/main" id="{51202BCD-1378-4B20-67C1-D6F07060098A}"/>
                </a:ext>
              </a:extLst>
            </p:cNvPr>
            <p:cNvSpPr/>
            <p:nvPr/>
          </p:nvSpPr>
          <p:spPr bwMode="auto">
            <a:xfrm>
              <a:off x="1397429" y="3158970"/>
              <a:ext cx="3303557" cy="3303553"/>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7" name="フリーフォーム: 図形 66">
              <a:extLst>
                <a:ext uri="{FF2B5EF4-FFF2-40B4-BE49-F238E27FC236}">
                  <a16:creationId xmlns:a16="http://schemas.microsoft.com/office/drawing/2014/main" id="{1D47E4C9-10E0-F98B-5F00-A378B06A3590}"/>
                </a:ext>
              </a:extLst>
            </p:cNvPr>
            <p:cNvSpPr/>
            <p:nvPr/>
          </p:nvSpPr>
          <p:spPr bwMode="auto">
            <a:xfrm>
              <a:off x="4232919" y="291020"/>
              <a:ext cx="3303558" cy="3303554"/>
            </a:xfrm>
            <a:custGeom>
              <a:avLst/>
              <a:gdLst>
                <a:gd name="connsiteX0" fmla="*/ 1651779 w 3303558"/>
                <a:gd name="connsiteY0" fmla="*/ 0 h 3303554"/>
                <a:gd name="connsiteX1" fmla="*/ 3303558 w 3303558"/>
                <a:gd name="connsiteY1" fmla="*/ 1651777 h 3303554"/>
                <a:gd name="connsiteX2" fmla="*/ 2575304 w 3303558"/>
                <a:gd name="connsiteY2" fmla="*/ 3021456 h 3303554"/>
                <a:gd name="connsiteX3" fmla="*/ 2470235 w 3303558"/>
                <a:gd name="connsiteY3" fmla="*/ 3085288 h 3303554"/>
                <a:gd name="connsiteX4" fmla="*/ 2439115 w 3303558"/>
                <a:gd name="connsiteY4" fmla="*/ 3066382 h 3303554"/>
                <a:gd name="connsiteX5" fmla="*/ 2294726 w 3303558"/>
                <a:gd name="connsiteY5" fmla="*/ 2996826 h 3303554"/>
                <a:gd name="connsiteX6" fmla="*/ 2257842 w 3303558"/>
                <a:gd name="connsiteY6" fmla="*/ 2983327 h 3303554"/>
                <a:gd name="connsiteX7" fmla="*/ 2349627 w 3303558"/>
                <a:gd name="connsiteY7" fmla="*/ 2939112 h 3303554"/>
                <a:gd name="connsiteX8" fmla="*/ 3115817 w 3303558"/>
                <a:gd name="connsiteY8" fmla="*/ 1651777 h 3303554"/>
                <a:gd name="connsiteX9" fmla="*/ 1651779 w 3303558"/>
                <a:gd name="connsiteY9" fmla="*/ 187741 h 3303554"/>
                <a:gd name="connsiteX10" fmla="*/ 187741 w 3303558"/>
                <a:gd name="connsiteY10" fmla="*/ 1651777 h 3303554"/>
                <a:gd name="connsiteX11" fmla="*/ 1651779 w 3303558"/>
                <a:gd name="connsiteY11" fmla="*/ 3115813 h 3303554"/>
                <a:gd name="connsiteX12" fmla="*/ 1946834 w 3303558"/>
                <a:gd name="connsiteY12" fmla="*/ 3086069 h 3303554"/>
                <a:gd name="connsiteX13" fmla="*/ 1949797 w 3303558"/>
                <a:gd name="connsiteY13" fmla="*/ 3085307 h 3303554"/>
                <a:gd name="connsiteX14" fmla="*/ 2121339 w 3303558"/>
                <a:gd name="connsiteY14" fmla="*/ 3131686 h 3303554"/>
                <a:gd name="connsiteX15" fmla="*/ 2257609 w 3303558"/>
                <a:gd name="connsiteY15" fmla="*/ 3187334 h 3303554"/>
                <a:gd name="connsiteX16" fmla="*/ 2142968 w 3303558"/>
                <a:gd name="connsiteY16" fmla="*/ 3229293 h 3303554"/>
                <a:gd name="connsiteX17" fmla="*/ 1651779 w 3303558"/>
                <a:gd name="connsiteY17" fmla="*/ 3303554 h 3303554"/>
                <a:gd name="connsiteX18" fmla="*/ 0 w 3303558"/>
                <a:gd name="connsiteY18" fmla="*/ 1651777 h 3303554"/>
                <a:gd name="connsiteX19" fmla="*/ 1651779 w 3303558"/>
                <a:gd name="connsiteY19" fmla="*/ 0 h 330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03558" h="3303554">
                  <a:moveTo>
                    <a:pt x="1651779" y="0"/>
                  </a:moveTo>
                  <a:cubicBezTo>
                    <a:pt x="2564031" y="0"/>
                    <a:pt x="3303558" y="739526"/>
                    <a:pt x="3303558" y="1651777"/>
                  </a:cubicBezTo>
                  <a:cubicBezTo>
                    <a:pt x="3303558" y="2221934"/>
                    <a:pt x="3014680" y="2724620"/>
                    <a:pt x="2575304" y="3021456"/>
                  </a:cubicBezTo>
                  <a:lnTo>
                    <a:pt x="2470235" y="3085288"/>
                  </a:lnTo>
                  <a:lnTo>
                    <a:pt x="2439115" y="3066382"/>
                  </a:lnTo>
                  <a:cubicBezTo>
                    <a:pt x="2392306" y="3040954"/>
                    <a:pt x="2344130" y="3017722"/>
                    <a:pt x="2294726" y="2996826"/>
                  </a:cubicBezTo>
                  <a:lnTo>
                    <a:pt x="2257842" y="2983327"/>
                  </a:lnTo>
                  <a:lnTo>
                    <a:pt x="2349627" y="2939112"/>
                  </a:lnTo>
                  <a:cubicBezTo>
                    <a:pt x="2806004" y="2691193"/>
                    <a:pt x="3115817" y="2207666"/>
                    <a:pt x="3115817" y="1651777"/>
                  </a:cubicBezTo>
                  <a:cubicBezTo>
                    <a:pt x="3115817" y="843212"/>
                    <a:pt x="2460345" y="187741"/>
                    <a:pt x="1651779" y="187741"/>
                  </a:cubicBezTo>
                  <a:cubicBezTo>
                    <a:pt x="843213" y="187741"/>
                    <a:pt x="187741" y="843212"/>
                    <a:pt x="187741" y="1651777"/>
                  </a:cubicBezTo>
                  <a:cubicBezTo>
                    <a:pt x="187741" y="2460342"/>
                    <a:pt x="843213" y="3115813"/>
                    <a:pt x="1651779" y="3115813"/>
                  </a:cubicBezTo>
                  <a:cubicBezTo>
                    <a:pt x="1752850" y="3115813"/>
                    <a:pt x="1851529" y="3105571"/>
                    <a:pt x="1946834" y="3086069"/>
                  </a:cubicBezTo>
                  <a:lnTo>
                    <a:pt x="1949797" y="3085307"/>
                  </a:lnTo>
                  <a:lnTo>
                    <a:pt x="2121339" y="3131686"/>
                  </a:lnTo>
                  <a:lnTo>
                    <a:pt x="2257609" y="3187334"/>
                  </a:lnTo>
                  <a:lnTo>
                    <a:pt x="2142968" y="3229293"/>
                  </a:lnTo>
                  <a:cubicBezTo>
                    <a:pt x="1987801" y="3277555"/>
                    <a:pt x="1822826" y="3303554"/>
                    <a:pt x="1651779" y="3303554"/>
                  </a:cubicBezTo>
                  <a:cubicBezTo>
                    <a:pt x="739527" y="3303554"/>
                    <a:pt x="0" y="2564028"/>
                    <a:pt x="0" y="1651777"/>
                  </a:cubicBezTo>
                  <a:cubicBezTo>
                    <a:pt x="0" y="739526"/>
                    <a:pt x="739527" y="0"/>
                    <a:pt x="1651779"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68" name="フリーフォーム: 図形 67">
              <a:extLst>
                <a:ext uri="{FF2B5EF4-FFF2-40B4-BE49-F238E27FC236}">
                  <a16:creationId xmlns:a16="http://schemas.microsoft.com/office/drawing/2014/main" id="{D81AAE39-9CE7-5A5C-2284-F3A66FA8D1DB}"/>
                </a:ext>
              </a:extLst>
            </p:cNvPr>
            <p:cNvSpPr/>
            <p:nvPr/>
          </p:nvSpPr>
          <p:spPr bwMode="auto">
            <a:xfrm>
              <a:off x="1397429" y="291021"/>
              <a:ext cx="3303557" cy="3303553"/>
            </a:xfrm>
            <a:custGeom>
              <a:avLst/>
              <a:gdLst>
                <a:gd name="connsiteX0" fmla="*/ 3172082 w 3303557"/>
                <a:gd name="connsiteY0" fmla="*/ 1005364 h 3303553"/>
                <a:gd name="connsiteX1" fmla="*/ 3173753 w 3303557"/>
                <a:gd name="connsiteY1" fmla="*/ 1008831 h 3303553"/>
                <a:gd name="connsiteX2" fmla="*/ 3303557 w 3303557"/>
                <a:gd name="connsiteY2" fmla="*/ 1651777 h 3303553"/>
                <a:gd name="connsiteX3" fmla="*/ 1651779 w 3303557"/>
                <a:gd name="connsiteY3" fmla="*/ 3303553 h 3303553"/>
                <a:gd name="connsiteX4" fmla="*/ 1160590 w 3303557"/>
                <a:gd name="connsiteY4" fmla="*/ 3229293 h 3303553"/>
                <a:gd name="connsiteX5" fmla="*/ 1044282 w 3303557"/>
                <a:gd name="connsiteY5" fmla="*/ 3186723 h 3303553"/>
                <a:gd name="connsiteX6" fmla="*/ 1049274 w 3303557"/>
                <a:gd name="connsiteY6" fmla="*/ 3184090 h 3303553"/>
                <a:gd name="connsiteX7" fmla="*/ 1216419 w 3303557"/>
                <a:gd name="connsiteY7" fmla="*/ 3120582 h 3303553"/>
                <a:gd name="connsiteX8" fmla="*/ 1350325 w 3303557"/>
                <a:gd name="connsiteY8" fmla="*/ 3086151 h 3303553"/>
                <a:gd name="connsiteX9" fmla="*/ 1350325 w 3303557"/>
                <a:gd name="connsiteY9" fmla="*/ 3084423 h 3303553"/>
                <a:gd name="connsiteX10" fmla="*/ 1356724 w 3303557"/>
                <a:gd name="connsiteY10" fmla="*/ 3086069 h 3303553"/>
                <a:gd name="connsiteX11" fmla="*/ 1651779 w 3303557"/>
                <a:gd name="connsiteY11" fmla="*/ 3115813 h 3303553"/>
                <a:gd name="connsiteX12" fmla="*/ 3115817 w 3303557"/>
                <a:gd name="connsiteY12" fmla="*/ 1651777 h 3303553"/>
                <a:gd name="connsiteX13" fmla="*/ 3086072 w 3303557"/>
                <a:gd name="connsiteY13" fmla="*/ 1356722 h 3303553"/>
                <a:gd name="connsiteX14" fmla="*/ 3068250 w 3303557"/>
                <a:gd name="connsiteY14" fmla="*/ 1287409 h 3303553"/>
                <a:gd name="connsiteX15" fmla="*/ 3097398 w 3303557"/>
                <a:gd name="connsiteY15" fmla="*/ 1182219 h 3303553"/>
                <a:gd name="connsiteX16" fmla="*/ 3157229 w 3303557"/>
                <a:gd name="connsiteY16" fmla="*/ 1033113 h 3303553"/>
                <a:gd name="connsiteX17" fmla="*/ 1651779 w 3303557"/>
                <a:gd name="connsiteY17" fmla="*/ 0 h 3303553"/>
                <a:gd name="connsiteX18" fmla="*/ 3021459 w 3303557"/>
                <a:gd name="connsiteY18" fmla="*/ 728253 h 3303553"/>
                <a:gd name="connsiteX19" fmla="*/ 3068146 w 3303557"/>
                <a:gd name="connsiteY19" fmla="*/ 805101 h 3303553"/>
                <a:gd name="connsiteX20" fmla="*/ 3032095 w 3303557"/>
                <a:gd name="connsiteY20" fmla="*/ 864444 h 3303553"/>
                <a:gd name="connsiteX21" fmla="*/ 2964051 w 3303557"/>
                <a:gd name="connsiteY21" fmla="*/ 1005694 h 3303553"/>
                <a:gd name="connsiteX22" fmla="*/ 2939115 w 3303557"/>
                <a:gd name="connsiteY22" fmla="*/ 953931 h 3303553"/>
                <a:gd name="connsiteX23" fmla="*/ 1651779 w 3303557"/>
                <a:gd name="connsiteY23" fmla="*/ 187741 h 3303553"/>
                <a:gd name="connsiteX24" fmla="*/ 187741 w 3303557"/>
                <a:gd name="connsiteY24" fmla="*/ 1651777 h 3303553"/>
                <a:gd name="connsiteX25" fmla="*/ 953931 w 3303557"/>
                <a:gd name="connsiteY25" fmla="*/ 2939111 h 3303553"/>
                <a:gd name="connsiteX26" fmla="*/ 1047555 w 3303557"/>
                <a:gd name="connsiteY26" fmla="*/ 2984212 h 3303553"/>
                <a:gd name="connsiteX27" fmla="*/ 935665 w 3303557"/>
                <a:gd name="connsiteY27" fmla="*/ 3029905 h 3303553"/>
                <a:gd name="connsiteX28" fmla="*/ 834876 w 3303557"/>
                <a:gd name="connsiteY28" fmla="*/ 3086231 h 3303553"/>
                <a:gd name="connsiteX29" fmla="*/ 728254 w 3303557"/>
                <a:gd name="connsiteY29" fmla="*/ 3021456 h 3303553"/>
                <a:gd name="connsiteX30" fmla="*/ 0 w 3303557"/>
                <a:gd name="connsiteY30" fmla="*/ 1651777 h 3303553"/>
                <a:gd name="connsiteX31" fmla="*/ 1651779 w 3303557"/>
                <a:gd name="connsiteY31" fmla="*/ 0 h 3303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3557" h="3303553">
                  <a:moveTo>
                    <a:pt x="3172082" y="1005364"/>
                  </a:moveTo>
                  <a:lnTo>
                    <a:pt x="3173753" y="1008831"/>
                  </a:lnTo>
                  <a:cubicBezTo>
                    <a:pt x="3257337" y="1206446"/>
                    <a:pt x="3303557" y="1423714"/>
                    <a:pt x="3303557" y="1651777"/>
                  </a:cubicBezTo>
                  <a:cubicBezTo>
                    <a:pt x="3303557" y="2564028"/>
                    <a:pt x="2564031" y="3303553"/>
                    <a:pt x="1651779" y="3303553"/>
                  </a:cubicBezTo>
                  <a:cubicBezTo>
                    <a:pt x="1480731" y="3303553"/>
                    <a:pt x="1315757" y="3277554"/>
                    <a:pt x="1160590" y="3229293"/>
                  </a:cubicBezTo>
                  <a:lnTo>
                    <a:pt x="1044282" y="3186723"/>
                  </a:lnTo>
                  <a:lnTo>
                    <a:pt x="1049274" y="3184090"/>
                  </a:lnTo>
                  <a:cubicBezTo>
                    <a:pt x="1103320" y="3159655"/>
                    <a:pt x="1159115" y="3138406"/>
                    <a:pt x="1216419" y="3120582"/>
                  </a:cubicBezTo>
                  <a:lnTo>
                    <a:pt x="1350325" y="3086151"/>
                  </a:lnTo>
                  <a:lnTo>
                    <a:pt x="1350325" y="3084423"/>
                  </a:lnTo>
                  <a:lnTo>
                    <a:pt x="1356724" y="3086069"/>
                  </a:lnTo>
                  <a:cubicBezTo>
                    <a:pt x="1452029" y="3105571"/>
                    <a:pt x="1550708" y="3115813"/>
                    <a:pt x="1651779" y="3115813"/>
                  </a:cubicBezTo>
                  <a:cubicBezTo>
                    <a:pt x="2460344" y="3115813"/>
                    <a:pt x="3115817" y="2460341"/>
                    <a:pt x="3115817" y="1651777"/>
                  </a:cubicBezTo>
                  <a:cubicBezTo>
                    <a:pt x="3115817" y="1550706"/>
                    <a:pt x="3105575" y="1452027"/>
                    <a:pt x="3086072" y="1356722"/>
                  </a:cubicBezTo>
                  <a:lnTo>
                    <a:pt x="3068250" y="1287409"/>
                  </a:lnTo>
                  <a:lnTo>
                    <a:pt x="3097398" y="1182219"/>
                  </a:lnTo>
                  <a:cubicBezTo>
                    <a:pt x="3114664" y="1131198"/>
                    <a:pt x="3134666" y="1081438"/>
                    <a:pt x="3157229" y="1033113"/>
                  </a:cubicBezTo>
                  <a:close/>
                  <a:moveTo>
                    <a:pt x="1651779" y="0"/>
                  </a:moveTo>
                  <a:cubicBezTo>
                    <a:pt x="2221936" y="0"/>
                    <a:pt x="2724623" y="288877"/>
                    <a:pt x="3021459" y="728253"/>
                  </a:cubicBezTo>
                  <a:lnTo>
                    <a:pt x="3068146" y="805101"/>
                  </a:lnTo>
                  <a:lnTo>
                    <a:pt x="3032095" y="864444"/>
                  </a:lnTo>
                  <a:lnTo>
                    <a:pt x="2964051" y="1005694"/>
                  </a:lnTo>
                  <a:lnTo>
                    <a:pt x="2939115" y="953931"/>
                  </a:lnTo>
                  <a:cubicBezTo>
                    <a:pt x="2691196" y="497554"/>
                    <a:pt x="2207667" y="187741"/>
                    <a:pt x="1651779" y="187741"/>
                  </a:cubicBezTo>
                  <a:cubicBezTo>
                    <a:pt x="843213" y="187741"/>
                    <a:pt x="187741" y="843212"/>
                    <a:pt x="187741" y="1651777"/>
                  </a:cubicBezTo>
                  <a:cubicBezTo>
                    <a:pt x="187741" y="2207665"/>
                    <a:pt x="497554" y="2691192"/>
                    <a:pt x="953931" y="2939111"/>
                  </a:cubicBezTo>
                  <a:lnTo>
                    <a:pt x="1047555" y="2984212"/>
                  </a:lnTo>
                  <a:lnTo>
                    <a:pt x="935665" y="3029905"/>
                  </a:lnTo>
                  <a:lnTo>
                    <a:pt x="834876" y="3086231"/>
                  </a:lnTo>
                  <a:lnTo>
                    <a:pt x="728254" y="3021456"/>
                  </a:lnTo>
                  <a:cubicBezTo>
                    <a:pt x="288878" y="2724619"/>
                    <a:pt x="0" y="2221934"/>
                    <a:pt x="0" y="1651777"/>
                  </a:cubicBezTo>
                  <a:cubicBezTo>
                    <a:pt x="0" y="739525"/>
                    <a:pt x="739527" y="0"/>
                    <a:pt x="1651779"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spTree>
    <p:extLst>
      <p:ext uri="{BB962C8B-B14F-4D97-AF65-F5344CB8AC3E}">
        <p14:creationId xmlns:p14="http://schemas.microsoft.com/office/powerpoint/2010/main" val="117644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フローチャート: 結合子 12">
            <a:extLst>
              <a:ext uri="{FF2B5EF4-FFF2-40B4-BE49-F238E27FC236}">
                <a16:creationId xmlns:a16="http://schemas.microsoft.com/office/drawing/2014/main" id="{7299FED1-1F9E-D983-F1E3-AB2513CA4527}"/>
              </a:ext>
            </a:extLst>
          </p:cNvPr>
          <p:cNvSpPr/>
          <p:nvPr/>
        </p:nvSpPr>
        <p:spPr>
          <a:xfrm>
            <a:off x="651706" y="3613452"/>
            <a:ext cx="2035834" cy="2035834"/>
          </a:xfrm>
          <a:prstGeom prst="flowChartConnector">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ローチャート: 結合子 13">
            <a:extLst>
              <a:ext uri="{FF2B5EF4-FFF2-40B4-BE49-F238E27FC236}">
                <a16:creationId xmlns:a16="http://schemas.microsoft.com/office/drawing/2014/main" id="{F73BE9AA-8FDF-8A06-794F-BB304C4AADF7}"/>
              </a:ext>
            </a:extLst>
          </p:cNvPr>
          <p:cNvSpPr/>
          <p:nvPr/>
        </p:nvSpPr>
        <p:spPr>
          <a:xfrm>
            <a:off x="2584023" y="3613452"/>
            <a:ext cx="2035834" cy="2035834"/>
          </a:xfrm>
          <a:prstGeom prst="flowChartConnector">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ローチャート: 結合子 14">
            <a:extLst>
              <a:ext uri="{FF2B5EF4-FFF2-40B4-BE49-F238E27FC236}">
                <a16:creationId xmlns:a16="http://schemas.microsoft.com/office/drawing/2014/main" id="{7B05AE05-4648-AD2C-BA56-A7788D272928}"/>
              </a:ext>
            </a:extLst>
          </p:cNvPr>
          <p:cNvSpPr/>
          <p:nvPr/>
        </p:nvSpPr>
        <p:spPr>
          <a:xfrm>
            <a:off x="5396234" y="3596199"/>
            <a:ext cx="2035834" cy="2035834"/>
          </a:xfrm>
          <a:prstGeom prst="flowChartConnector">
            <a:avLst/>
          </a:prstGeom>
          <a:solidFill>
            <a:srgbClr val="FFCC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ローチャート: 結合子 15">
            <a:extLst>
              <a:ext uri="{FF2B5EF4-FFF2-40B4-BE49-F238E27FC236}">
                <a16:creationId xmlns:a16="http://schemas.microsoft.com/office/drawing/2014/main" id="{D8A457B6-98F4-693B-48A3-8D5B607E5E86}"/>
              </a:ext>
            </a:extLst>
          </p:cNvPr>
          <p:cNvSpPr/>
          <p:nvPr/>
        </p:nvSpPr>
        <p:spPr>
          <a:xfrm>
            <a:off x="7306574" y="1639019"/>
            <a:ext cx="2035834" cy="2035834"/>
          </a:xfrm>
          <a:prstGeom prst="flowChartConnector">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ローチャート: 結合子 16">
            <a:extLst>
              <a:ext uri="{FF2B5EF4-FFF2-40B4-BE49-F238E27FC236}">
                <a16:creationId xmlns:a16="http://schemas.microsoft.com/office/drawing/2014/main" id="{10477CFC-C952-7AC7-76AB-4D2D650438C8}"/>
              </a:ext>
            </a:extLst>
          </p:cNvPr>
          <p:cNvSpPr/>
          <p:nvPr/>
        </p:nvSpPr>
        <p:spPr>
          <a:xfrm>
            <a:off x="7302672" y="3596199"/>
            <a:ext cx="2035834" cy="2035834"/>
          </a:xfrm>
          <a:prstGeom prst="flowChartConnector">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ローチャート: 結合子 10">
            <a:extLst>
              <a:ext uri="{FF2B5EF4-FFF2-40B4-BE49-F238E27FC236}">
                <a16:creationId xmlns:a16="http://schemas.microsoft.com/office/drawing/2014/main" id="{359D3A91-205D-1E9C-871C-F4C7ED6E675B}"/>
              </a:ext>
            </a:extLst>
          </p:cNvPr>
          <p:cNvSpPr/>
          <p:nvPr/>
        </p:nvSpPr>
        <p:spPr>
          <a:xfrm>
            <a:off x="1621766" y="1975449"/>
            <a:ext cx="2035834" cy="2035834"/>
          </a:xfrm>
          <a:prstGeom prst="flowChartConnector">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ローチャート: 結合子 11">
            <a:extLst>
              <a:ext uri="{FF2B5EF4-FFF2-40B4-BE49-F238E27FC236}">
                <a16:creationId xmlns:a16="http://schemas.microsoft.com/office/drawing/2014/main" id="{1F8A7036-C103-37F5-AB12-B651F0B7400C}"/>
              </a:ext>
            </a:extLst>
          </p:cNvPr>
          <p:cNvSpPr/>
          <p:nvPr/>
        </p:nvSpPr>
        <p:spPr>
          <a:xfrm>
            <a:off x="5400136" y="1639019"/>
            <a:ext cx="2035834" cy="2035834"/>
          </a:xfrm>
          <a:prstGeom prst="flowChartConnector">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テキスト ボックス 136">
            <a:extLst>
              <a:ext uri="{FF2B5EF4-FFF2-40B4-BE49-F238E27FC236}">
                <a16:creationId xmlns:a16="http://schemas.microsoft.com/office/drawing/2014/main" id="{72FF7C6D-8B1E-FFBD-3876-FFCF106AAB2E}"/>
              </a:ext>
            </a:extLst>
          </p:cNvPr>
          <p:cNvSpPr txBox="1"/>
          <p:nvPr/>
        </p:nvSpPr>
        <p:spPr>
          <a:xfrm>
            <a:off x="276046" y="232912"/>
            <a:ext cx="5109091" cy="461665"/>
          </a:xfrm>
          <a:prstGeom prst="rect">
            <a:avLst/>
          </a:prstGeom>
          <a:noFill/>
        </p:spPr>
        <p:txBody>
          <a:bodyPr wrap="none" rtlCol="0">
            <a:spAutoFit/>
          </a:bodyPr>
          <a:lstStyle/>
          <a:p>
            <a:pPr>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重なるリング図形</a:t>
            </a:r>
            <a:r>
              <a:rPr kumimoji="1" lang="ja-JP" altLang="en-US" sz="2400" dirty="0">
                <a:solidFill>
                  <a:prstClr val="black"/>
                </a:solidFill>
                <a:latin typeface="メイリオ" panose="020B0604030504040204" pitchFamily="50" charset="-128"/>
                <a:ea typeface="メイリオ" panose="020B0604030504040204" pitchFamily="50" charset="-128"/>
              </a:rPr>
              <a:t>の使い方サンプル</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18" name="テキスト ボックス 317">
            <a:extLst>
              <a:ext uri="{FF2B5EF4-FFF2-40B4-BE49-F238E27FC236}">
                <a16:creationId xmlns:a16="http://schemas.microsoft.com/office/drawing/2014/main" id="{FCD3BBB3-EE17-5839-63E2-E68B6B4EA05C}"/>
              </a:ext>
            </a:extLst>
          </p:cNvPr>
          <p:cNvSpPr txBox="1"/>
          <p:nvPr/>
        </p:nvSpPr>
        <p:spPr>
          <a:xfrm>
            <a:off x="276046" y="1125920"/>
            <a:ext cx="2236511" cy="338554"/>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図解や説明図の作成に</a:t>
            </a:r>
          </a:p>
        </p:txBody>
      </p:sp>
      <p:grpSp>
        <p:nvGrpSpPr>
          <p:cNvPr id="2" name="グループ化 1">
            <a:extLst>
              <a:ext uri="{FF2B5EF4-FFF2-40B4-BE49-F238E27FC236}">
                <a16:creationId xmlns:a16="http://schemas.microsoft.com/office/drawing/2014/main" id="{249E8A58-CE8F-BC9D-AE2F-2F6B084296CD}"/>
              </a:ext>
            </a:extLst>
          </p:cNvPr>
          <p:cNvGrpSpPr/>
          <p:nvPr/>
        </p:nvGrpSpPr>
        <p:grpSpPr>
          <a:xfrm>
            <a:off x="564677" y="1895817"/>
            <a:ext cx="4153656" cy="3853138"/>
            <a:chOff x="707269" y="1377790"/>
            <a:chExt cx="5444983" cy="5051037"/>
          </a:xfrm>
          <a:solidFill>
            <a:schemeClr val="bg1">
              <a:lumMod val="95000"/>
            </a:schemeClr>
          </a:solidFill>
        </p:grpSpPr>
        <p:sp>
          <p:nvSpPr>
            <p:cNvPr id="3" name="円: 塗りつぶしなし 2">
              <a:extLst>
                <a:ext uri="{FF2B5EF4-FFF2-40B4-BE49-F238E27FC236}">
                  <a16:creationId xmlns:a16="http://schemas.microsoft.com/office/drawing/2014/main" id="{046BD3B9-71E3-6119-CC7B-EBBC23ADE30B}"/>
                </a:ext>
              </a:extLst>
            </p:cNvPr>
            <p:cNvSpPr/>
            <p:nvPr/>
          </p:nvSpPr>
          <p:spPr bwMode="auto">
            <a:xfrm>
              <a:off x="3222187" y="3498765"/>
              <a:ext cx="2930065" cy="2930062"/>
            </a:xfrm>
            <a:prstGeom prst="donut">
              <a:avLst>
                <a:gd name="adj" fmla="val 5683"/>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4" name="フリーフォーム: 図形 3">
              <a:extLst>
                <a:ext uri="{FF2B5EF4-FFF2-40B4-BE49-F238E27FC236}">
                  <a16:creationId xmlns:a16="http://schemas.microsoft.com/office/drawing/2014/main" id="{B1481DA3-D982-6BA6-9AEB-4ABADB02F27F}"/>
                </a:ext>
              </a:extLst>
            </p:cNvPr>
            <p:cNvSpPr/>
            <p:nvPr/>
          </p:nvSpPr>
          <p:spPr bwMode="auto">
            <a:xfrm>
              <a:off x="707269" y="3498765"/>
              <a:ext cx="2930065" cy="293006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 name="フリーフォーム: 図形 4">
              <a:extLst>
                <a:ext uri="{FF2B5EF4-FFF2-40B4-BE49-F238E27FC236}">
                  <a16:creationId xmlns:a16="http://schemas.microsoft.com/office/drawing/2014/main" id="{0FDB82D6-79A4-CDF3-D54E-FE7412D8B48D}"/>
                </a:ext>
              </a:extLst>
            </p:cNvPr>
            <p:cNvSpPr/>
            <p:nvPr/>
          </p:nvSpPr>
          <p:spPr bwMode="auto">
            <a:xfrm>
              <a:off x="1987450" y="1377790"/>
              <a:ext cx="2878158" cy="2878152"/>
            </a:xfrm>
            <a:custGeom>
              <a:avLst/>
              <a:gdLst>
                <a:gd name="connsiteX0" fmla="*/ 2596505 w 2878158"/>
                <a:gd name="connsiteY0" fmla="*/ 2291661 h 2878152"/>
                <a:gd name="connsiteX1" fmla="*/ 2549542 w 2878158"/>
                <a:gd name="connsiteY1" fmla="*/ 2354462 h 2878152"/>
                <a:gd name="connsiteX2" fmla="*/ 1439079 w 2878158"/>
                <a:gd name="connsiteY2" fmla="*/ 2878152 h 2878152"/>
                <a:gd name="connsiteX3" fmla="*/ 328616 w 2878158"/>
                <a:gd name="connsiteY3" fmla="*/ 2354462 h 2878152"/>
                <a:gd name="connsiteX4" fmla="*/ 282331 w 2878158"/>
                <a:gd name="connsiteY4" fmla="*/ 2292566 h 2878152"/>
                <a:gd name="connsiteX5" fmla="*/ 321708 w 2878158"/>
                <a:gd name="connsiteY5" fmla="*/ 2294616 h 2878152"/>
                <a:gd name="connsiteX6" fmla="*/ 454464 w 2878158"/>
                <a:gd name="connsiteY6" fmla="*/ 2315517 h 2878152"/>
                <a:gd name="connsiteX7" fmla="*/ 532923 w 2878158"/>
                <a:gd name="connsiteY7" fmla="*/ 2336343 h 2878152"/>
                <a:gd name="connsiteX8" fmla="*/ 537155 w 2878158"/>
                <a:gd name="connsiteY8" fmla="*/ 2340999 h 2878152"/>
                <a:gd name="connsiteX9" fmla="*/ 1439079 w 2878158"/>
                <a:gd name="connsiteY9" fmla="*/ 2714587 h 2878152"/>
                <a:gd name="connsiteX10" fmla="*/ 2341004 w 2878158"/>
                <a:gd name="connsiteY10" fmla="*/ 2340999 h 2878152"/>
                <a:gd name="connsiteX11" fmla="*/ 2342656 w 2878158"/>
                <a:gd name="connsiteY11" fmla="*/ 2339181 h 2878152"/>
                <a:gd name="connsiteX12" fmla="*/ 2502018 w 2878158"/>
                <a:gd name="connsiteY12" fmla="*/ 2302453 h 2878152"/>
                <a:gd name="connsiteX13" fmla="*/ 1439079 w 2878158"/>
                <a:gd name="connsiteY13" fmla="*/ 0 h 2878152"/>
                <a:gd name="connsiteX14" fmla="*/ 2878158 w 2878158"/>
                <a:gd name="connsiteY14" fmla="*/ 1439076 h 2878152"/>
                <a:gd name="connsiteX15" fmla="*/ 2765068 w 2878158"/>
                <a:gd name="connsiteY15" fmla="*/ 1999230 h 2878152"/>
                <a:gd name="connsiteX16" fmla="*/ 2706262 w 2878158"/>
                <a:gd name="connsiteY16" fmla="*/ 2121304 h 2878152"/>
                <a:gd name="connsiteX17" fmla="*/ 2699770 w 2878158"/>
                <a:gd name="connsiteY17" fmla="*/ 2120976 h 2878152"/>
                <a:gd name="connsiteX18" fmla="*/ 2587050 w 2878158"/>
                <a:gd name="connsiteY18" fmla="*/ 2125248 h 2878152"/>
                <a:gd name="connsiteX19" fmla="*/ 2507635 w 2878158"/>
                <a:gd name="connsiteY19" fmla="*/ 2134319 h 2878152"/>
                <a:gd name="connsiteX20" fmla="*/ 2560646 w 2878158"/>
                <a:gd name="connsiteY20" fmla="*/ 2047060 h 2878152"/>
                <a:gd name="connsiteX21" fmla="*/ 2714593 w 2878158"/>
                <a:gd name="connsiteY21" fmla="*/ 1439076 h 2878152"/>
                <a:gd name="connsiteX22" fmla="*/ 1439079 w 2878158"/>
                <a:gd name="connsiteY22" fmla="*/ 163565 h 2878152"/>
                <a:gd name="connsiteX23" fmla="*/ 163565 w 2878158"/>
                <a:gd name="connsiteY23" fmla="*/ 1439076 h 2878152"/>
                <a:gd name="connsiteX24" fmla="*/ 317513 w 2878158"/>
                <a:gd name="connsiteY24" fmla="*/ 2047060 h 2878152"/>
                <a:gd name="connsiteX25" fmla="*/ 369493 w 2878158"/>
                <a:gd name="connsiteY25" fmla="*/ 2132623 h 2878152"/>
                <a:gd name="connsiteX26" fmla="*/ 184852 w 2878158"/>
                <a:gd name="connsiteY26" fmla="*/ 2120975 h 2878152"/>
                <a:gd name="connsiteX27" fmla="*/ 172050 w 2878158"/>
                <a:gd name="connsiteY27" fmla="*/ 2121622 h 2878152"/>
                <a:gd name="connsiteX28" fmla="*/ 113090 w 2878158"/>
                <a:gd name="connsiteY28" fmla="*/ 1999230 h 2878152"/>
                <a:gd name="connsiteX29" fmla="*/ 0 w 2878158"/>
                <a:gd name="connsiteY29" fmla="*/ 1439076 h 2878152"/>
                <a:gd name="connsiteX30" fmla="*/ 1439079 w 2878158"/>
                <a:gd name="connsiteY30" fmla="*/ 0 h 287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78158" h="2878152">
                  <a:moveTo>
                    <a:pt x="2596505" y="2291661"/>
                  </a:moveTo>
                  <a:lnTo>
                    <a:pt x="2549542" y="2354462"/>
                  </a:lnTo>
                  <a:cubicBezTo>
                    <a:pt x="2285594" y="2674293"/>
                    <a:pt x="1886143" y="2878152"/>
                    <a:pt x="1439079" y="2878152"/>
                  </a:cubicBezTo>
                  <a:cubicBezTo>
                    <a:pt x="992015" y="2878152"/>
                    <a:pt x="592564" y="2674293"/>
                    <a:pt x="328616" y="2354462"/>
                  </a:cubicBezTo>
                  <a:lnTo>
                    <a:pt x="282331" y="2292566"/>
                  </a:lnTo>
                  <a:lnTo>
                    <a:pt x="321708" y="2294616"/>
                  </a:lnTo>
                  <a:cubicBezTo>
                    <a:pt x="366683" y="2299327"/>
                    <a:pt x="410975" y="2306334"/>
                    <a:pt x="454464" y="2315517"/>
                  </a:cubicBezTo>
                  <a:lnTo>
                    <a:pt x="532923" y="2336343"/>
                  </a:lnTo>
                  <a:lnTo>
                    <a:pt x="537155" y="2340999"/>
                  </a:lnTo>
                  <a:cubicBezTo>
                    <a:pt x="767977" y="2571821"/>
                    <a:pt x="1086856" y="2714587"/>
                    <a:pt x="1439079" y="2714587"/>
                  </a:cubicBezTo>
                  <a:cubicBezTo>
                    <a:pt x="1791303" y="2714587"/>
                    <a:pt x="2110181" y="2571821"/>
                    <a:pt x="2341004" y="2340999"/>
                  </a:cubicBezTo>
                  <a:lnTo>
                    <a:pt x="2342656" y="2339181"/>
                  </a:lnTo>
                  <a:lnTo>
                    <a:pt x="2502018" y="2302453"/>
                  </a:lnTo>
                  <a:close/>
                  <a:moveTo>
                    <a:pt x="1439079" y="0"/>
                  </a:moveTo>
                  <a:cubicBezTo>
                    <a:pt x="2233860" y="0"/>
                    <a:pt x="2878158" y="644296"/>
                    <a:pt x="2878158" y="1439076"/>
                  </a:cubicBezTo>
                  <a:cubicBezTo>
                    <a:pt x="2878158" y="1637771"/>
                    <a:pt x="2837890" y="1827061"/>
                    <a:pt x="2765068" y="1999230"/>
                  </a:cubicBezTo>
                  <a:lnTo>
                    <a:pt x="2706262" y="2121304"/>
                  </a:lnTo>
                  <a:lnTo>
                    <a:pt x="2699770" y="2120976"/>
                  </a:lnTo>
                  <a:cubicBezTo>
                    <a:pt x="2661843" y="2120976"/>
                    <a:pt x="2624252" y="2122417"/>
                    <a:pt x="2587050" y="2125248"/>
                  </a:cubicBezTo>
                  <a:lnTo>
                    <a:pt x="2507635" y="2134319"/>
                  </a:lnTo>
                  <a:lnTo>
                    <a:pt x="2560646" y="2047060"/>
                  </a:lnTo>
                  <a:cubicBezTo>
                    <a:pt x="2658825" y="1866329"/>
                    <a:pt x="2714593" y="1659215"/>
                    <a:pt x="2714593" y="1439076"/>
                  </a:cubicBezTo>
                  <a:cubicBezTo>
                    <a:pt x="2714593" y="734631"/>
                    <a:pt x="2143526" y="163565"/>
                    <a:pt x="1439079" y="163565"/>
                  </a:cubicBezTo>
                  <a:cubicBezTo>
                    <a:pt x="734632" y="163565"/>
                    <a:pt x="163565" y="734631"/>
                    <a:pt x="163565" y="1439076"/>
                  </a:cubicBezTo>
                  <a:cubicBezTo>
                    <a:pt x="163565" y="1659215"/>
                    <a:pt x="219333" y="1866329"/>
                    <a:pt x="317513" y="2047060"/>
                  </a:cubicBezTo>
                  <a:lnTo>
                    <a:pt x="369493" y="2132623"/>
                  </a:lnTo>
                  <a:lnTo>
                    <a:pt x="184852" y="2120975"/>
                  </a:lnTo>
                  <a:lnTo>
                    <a:pt x="172050" y="2121622"/>
                  </a:lnTo>
                  <a:lnTo>
                    <a:pt x="113090" y="1999230"/>
                  </a:lnTo>
                  <a:cubicBezTo>
                    <a:pt x="40269" y="1827061"/>
                    <a:pt x="0" y="1637771"/>
                    <a:pt x="0" y="1439076"/>
                  </a:cubicBezTo>
                  <a:cubicBezTo>
                    <a:pt x="0" y="644296"/>
                    <a:pt x="644298" y="0"/>
                    <a:pt x="1439079"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grpSp>
      <p:grpSp>
        <p:nvGrpSpPr>
          <p:cNvPr id="6" name="グループ化 5">
            <a:extLst>
              <a:ext uri="{FF2B5EF4-FFF2-40B4-BE49-F238E27FC236}">
                <a16:creationId xmlns:a16="http://schemas.microsoft.com/office/drawing/2014/main" id="{831635E0-A854-8B3B-9636-EFE905598119}"/>
              </a:ext>
            </a:extLst>
          </p:cNvPr>
          <p:cNvGrpSpPr/>
          <p:nvPr/>
        </p:nvGrpSpPr>
        <p:grpSpPr>
          <a:xfrm>
            <a:off x="5321249" y="1603744"/>
            <a:ext cx="4089088" cy="4110705"/>
            <a:chOff x="1397429" y="291020"/>
            <a:chExt cx="6139048" cy="6171503"/>
          </a:xfrm>
          <a:solidFill>
            <a:schemeClr val="bg1">
              <a:lumMod val="75000"/>
            </a:schemeClr>
          </a:solidFill>
        </p:grpSpPr>
        <p:sp>
          <p:nvSpPr>
            <p:cNvPr id="7" name="円: 塗りつぶしなし 6">
              <a:extLst>
                <a:ext uri="{FF2B5EF4-FFF2-40B4-BE49-F238E27FC236}">
                  <a16:creationId xmlns:a16="http://schemas.microsoft.com/office/drawing/2014/main" id="{C03FFE72-F795-9F3D-3463-F8A20E137E8E}"/>
                </a:ext>
              </a:extLst>
            </p:cNvPr>
            <p:cNvSpPr/>
            <p:nvPr/>
          </p:nvSpPr>
          <p:spPr bwMode="auto">
            <a:xfrm>
              <a:off x="4232920" y="3158970"/>
              <a:ext cx="3303557" cy="3303553"/>
            </a:xfrm>
            <a:prstGeom prst="donut">
              <a:avLst>
                <a:gd name="adj" fmla="val 5683"/>
              </a:avLst>
            </a:pr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8" name="フリーフォーム: 図形 7">
              <a:extLst>
                <a:ext uri="{FF2B5EF4-FFF2-40B4-BE49-F238E27FC236}">
                  <a16:creationId xmlns:a16="http://schemas.microsoft.com/office/drawing/2014/main" id="{5946F1FF-48C4-DC5E-F71E-00956B14BF7D}"/>
                </a:ext>
              </a:extLst>
            </p:cNvPr>
            <p:cNvSpPr/>
            <p:nvPr/>
          </p:nvSpPr>
          <p:spPr bwMode="auto">
            <a:xfrm>
              <a:off x="1397429" y="3158970"/>
              <a:ext cx="3303557" cy="3303553"/>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9" name="フリーフォーム: 図形 8">
              <a:extLst>
                <a:ext uri="{FF2B5EF4-FFF2-40B4-BE49-F238E27FC236}">
                  <a16:creationId xmlns:a16="http://schemas.microsoft.com/office/drawing/2014/main" id="{C8127310-175F-4756-F90C-84E514706030}"/>
                </a:ext>
              </a:extLst>
            </p:cNvPr>
            <p:cNvSpPr/>
            <p:nvPr/>
          </p:nvSpPr>
          <p:spPr bwMode="auto">
            <a:xfrm>
              <a:off x="4232919" y="291020"/>
              <a:ext cx="3303558" cy="3303554"/>
            </a:xfrm>
            <a:custGeom>
              <a:avLst/>
              <a:gdLst>
                <a:gd name="connsiteX0" fmla="*/ 1651779 w 3303558"/>
                <a:gd name="connsiteY0" fmla="*/ 0 h 3303554"/>
                <a:gd name="connsiteX1" fmla="*/ 3303558 w 3303558"/>
                <a:gd name="connsiteY1" fmla="*/ 1651777 h 3303554"/>
                <a:gd name="connsiteX2" fmla="*/ 2575304 w 3303558"/>
                <a:gd name="connsiteY2" fmla="*/ 3021456 h 3303554"/>
                <a:gd name="connsiteX3" fmla="*/ 2470235 w 3303558"/>
                <a:gd name="connsiteY3" fmla="*/ 3085288 h 3303554"/>
                <a:gd name="connsiteX4" fmla="*/ 2439115 w 3303558"/>
                <a:gd name="connsiteY4" fmla="*/ 3066382 h 3303554"/>
                <a:gd name="connsiteX5" fmla="*/ 2294726 w 3303558"/>
                <a:gd name="connsiteY5" fmla="*/ 2996826 h 3303554"/>
                <a:gd name="connsiteX6" fmla="*/ 2257842 w 3303558"/>
                <a:gd name="connsiteY6" fmla="*/ 2983327 h 3303554"/>
                <a:gd name="connsiteX7" fmla="*/ 2349627 w 3303558"/>
                <a:gd name="connsiteY7" fmla="*/ 2939112 h 3303554"/>
                <a:gd name="connsiteX8" fmla="*/ 3115817 w 3303558"/>
                <a:gd name="connsiteY8" fmla="*/ 1651777 h 3303554"/>
                <a:gd name="connsiteX9" fmla="*/ 1651779 w 3303558"/>
                <a:gd name="connsiteY9" fmla="*/ 187741 h 3303554"/>
                <a:gd name="connsiteX10" fmla="*/ 187741 w 3303558"/>
                <a:gd name="connsiteY10" fmla="*/ 1651777 h 3303554"/>
                <a:gd name="connsiteX11" fmla="*/ 1651779 w 3303558"/>
                <a:gd name="connsiteY11" fmla="*/ 3115813 h 3303554"/>
                <a:gd name="connsiteX12" fmla="*/ 1946834 w 3303558"/>
                <a:gd name="connsiteY12" fmla="*/ 3086069 h 3303554"/>
                <a:gd name="connsiteX13" fmla="*/ 1949797 w 3303558"/>
                <a:gd name="connsiteY13" fmla="*/ 3085307 h 3303554"/>
                <a:gd name="connsiteX14" fmla="*/ 2121339 w 3303558"/>
                <a:gd name="connsiteY14" fmla="*/ 3131686 h 3303554"/>
                <a:gd name="connsiteX15" fmla="*/ 2257609 w 3303558"/>
                <a:gd name="connsiteY15" fmla="*/ 3187334 h 3303554"/>
                <a:gd name="connsiteX16" fmla="*/ 2142968 w 3303558"/>
                <a:gd name="connsiteY16" fmla="*/ 3229293 h 3303554"/>
                <a:gd name="connsiteX17" fmla="*/ 1651779 w 3303558"/>
                <a:gd name="connsiteY17" fmla="*/ 3303554 h 3303554"/>
                <a:gd name="connsiteX18" fmla="*/ 0 w 3303558"/>
                <a:gd name="connsiteY18" fmla="*/ 1651777 h 3303554"/>
                <a:gd name="connsiteX19" fmla="*/ 1651779 w 3303558"/>
                <a:gd name="connsiteY19" fmla="*/ 0 h 330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03558" h="3303554">
                  <a:moveTo>
                    <a:pt x="1651779" y="0"/>
                  </a:moveTo>
                  <a:cubicBezTo>
                    <a:pt x="2564031" y="0"/>
                    <a:pt x="3303558" y="739526"/>
                    <a:pt x="3303558" y="1651777"/>
                  </a:cubicBezTo>
                  <a:cubicBezTo>
                    <a:pt x="3303558" y="2221934"/>
                    <a:pt x="3014680" y="2724620"/>
                    <a:pt x="2575304" y="3021456"/>
                  </a:cubicBezTo>
                  <a:lnTo>
                    <a:pt x="2470235" y="3085288"/>
                  </a:lnTo>
                  <a:lnTo>
                    <a:pt x="2439115" y="3066382"/>
                  </a:lnTo>
                  <a:cubicBezTo>
                    <a:pt x="2392306" y="3040954"/>
                    <a:pt x="2344130" y="3017722"/>
                    <a:pt x="2294726" y="2996826"/>
                  </a:cubicBezTo>
                  <a:lnTo>
                    <a:pt x="2257842" y="2983327"/>
                  </a:lnTo>
                  <a:lnTo>
                    <a:pt x="2349627" y="2939112"/>
                  </a:lnTo>
                  <a:cubicBezTo>
                    <a:pt x="2806004" y="2691193"/>
                    <a:pt x="3115817" y="2207666"/>
                    <a:pt x="3115817" y="1651777"/>
                  </a:cubicBezTo>
                  <a:cubicBezTo>
                    <a:pt x="3115817" y="843212"/>
                    <a:pt x="2460345" y="187741"/>
                    <a:pt x="1651779" y="187741"/>
                  </a:cubicBezTo>
                  <a:cubicBezTo>
                    <a:pt x="843213" y="187741"/>
                    <a:pt x="187741" y="843212"/>
                    <a:pt x="187741" y="1651777"/>
                  </a:cubicBezTo>
                  <a:cubicBezTo>
                    <a:pt x="187741" y="2460342"/>
                    <a:pt x="843213" y="3115813"/>
                    <a:pt x="1651779" y="3115813"/>
                  </a:cubicBezTo>
                  <a:cubicBezTo>
                    <a:pt x="1752850" y="3115813"/>
                    <a:pt x="1851529" y="3105571"/>
                    <a:pt x="1946834" y="3086069"/>
                  </a:cubicBezTo>
                  <a:lnTo>
                    <a:pt x="1949797" y="3085307"/>
                  </a:lnTo>
                  <a:lnTo>
                    <a:pt x="2121339" y="3131686"/>
                  </a:lnTo>
                  <a:lnTo>
                    <a:pt x="2257609" y="3187334"/>
                  </a:lnTo>
                  <a:lnTo>
                    <a:pt x="2142968" y="3229293"/>
                  </a:lnTo>
                  <a:cubicBezTo>
                    <a:pt x="1987801" y="3277555"/>
                    <a:pt x="1822826" y="3303554"/>
                    <a:pt x="1651779" y="3303554"/>
                  </a:cubicBezTo>
                  <a:cubicBezTo>
                    <a:pt x="739527" y="3303554"/>
                    <a:pt x="0" y="2564028"/>
                    <a:pt x="0" y="1651777"/>
                  </a:cubicBezTo>
                  <a:cubicBezTo>
                    <a:pt x="0" y="739526"/>
                    <a:pt x="739527" y="0"/>
                    <a:pt x="1651779"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10" name="フリーフォーム: 図形 9">
              <a:extLst>
                <a:ext uri="{FF2B5EF4-FFF2-40B4-BE49-F238E27FC236}">
                  <a16:creationId xmlns:a16="http://schemas.microsoft.com/office/drawing/2014/main" id="{71BD42F0-2195-070C-DE74-9248DDBDC189}"/>
                </a:ext>
              </a:extLst>
            </p:cNvPr>
            <p:cNvSpPr/>
            <p:nvPr/>
          </p:nvSpPr>
          <p:spPr bwMode="auto">
            <a:xfrm>
              <a:off x="1397429" y="291021"/>
              <a:ext cx="3303557" cy="3303553"/>
            </a:xfrm>
            <a:custGeom>
              <a:avLst/>
              <a:gdLst>
                <a:gd name="connsiteX0" fmla="*/ 3172082 w 3303557"/>
                <a:gd name="connsiteY0" fmla="*/ 1005364 h 3303553"/>
                <a:gd name="connsiteX1" fmla="*/ 3173753 w 3303557"/>
                <a:gd name="connsiteY1" fmla="*/ 1008831 h 3303553"/>
                <a:gd name="connsiteX2" fmla="*/ 3303557 w 3303557"/>
                <a:gd name="connsiteY2" fmla="*/ 1651777 h 3303553"/>
                <a:gd name="connsiteX3" fmla="*/ 1651779 w 3303557"/>
                <a:gd name="connsiteY3" fmla="*/ 3303553 h 3303553"/>
                <a:gd name="connsiteX4" fmla="*/ 1160590 w 3303557"/>
                <a:gd name="connsiteY4" fmla="*/ 3229293 h 3303553"/>
                <a:gd name="connsiteX5" fmla="*/ 1044282 w 3303557"/>
                <a:gd name="connsiteY5" fmla="*/ 3186723 h 3303553"/>
                <a:gd name="connsiteX6" fmla="*/ 1049274 w 3303557"/>
                <a:gd name="connsiteY6" fmla="*/ 3184090 h 3303553"/>
                <a:gd name="connsiteX7" fmla="*/ 1216419 w 3303557"/>
                <a:gd name="connsiteY7" fmla="*/ 3120582 h 3303553"/>
                <a:gd name="connsiteX8" fmla="*/ 1350325 w 3303557"/>
                <a:gd name="connsiteY8" fmla="*/ 3086151 h 3303553"/>
                <a:gd name="connsiteX9" fmla="*/ 1350325 w 3303557"/>
                <a:gd name="connsiteY9" fmla="*/ 3084423 h 3303553"/>
                <a:gd name="connsiteX10" fmla="*/ 1356724 w 3303557"/>
                <a:gd name="connsiteY10" fmla="*/ 3086069 h 3303553"/>
                <a:gd name="connsiteX11" fmla="*/ 1651779 w 3303557"/>
                <a:gd name="connsiteY11" fmla="*/ 3115813 h 3303553"/>
                <a:gd name="connsiteX12" fmla="*/ 3115817 w 3303557"/>
                <a:gd name="connsiteY12" fmla="*/ 1651777 h 3303553"/>
                <a:gd name="connsiteX13" fmla="*/ 3086072 w 3303557"/>
                <a:gd name="connsiteY13" fmla="*/ 1356722 h 3303553"/>
                <a:gd name="connsiteX14" fmla="*/ 3068250 w 3303557"/>
                <a:gd name="connsiteY14" fmla="*/ 1287409 h 3303553"/>
                <a:gd name="connsiteX15" fmla="*/ 3097398 w 3303557"/>
                <a:gd name="connsiteY15" fmla="*/ 1182219 h 3303553"/>
                <a:gd name="connsiteX16" fmla="*/ 3157229 w 3303557"/>
                <a:gd name="connsiteY16" fmla="*/ 1033113 h 3303553"/>
                <a:gd name="connsiteX17" fmla="*/ 1651779 w 3303557"/>
                <a:gd name="connsiteY17" fmla="*/ 0 h 3303553"/>
                <a:gd name="connsiteX18" fmla="*/ 3021459 w 3303557"/>
                <a:gd name="connsiteY18" fmla="*/ 728253 h 3303553"/>
                <a:gd name="connsiteX19" fmla="*/ 3068146 w 3303557"/>
                <a:gd name="connsiteY19" fmla="*/ 805101 h 3303553"/>
                <a:gd name="connsiteX20" fmla="*/ 3032095 w 3303557"/>
                <a:gd name="connsiteY20" fmla="*/ 864444 h 3303553"/>
                <a:gd name="connsiteX21" fmla="*/ 2964051 w 3303557"/>
                <a:gd name="connsiteY21" fmla="*/ 1005694 h 3303553"/>
                <a:gd name="connsiteX22" fmla="*/ 2939115 w 3303557"/>
                <a:gd name="connsiteY22" fmla="*/ 953931 h 3303553"/>
                <a:gd name="connsiteX23" fmla="*/ 1651779 w 3303557"/>
                <a:gd name="connsiteY23" fmla="*/ 187741 h 3303553"/>
                <a:gd name="connsiteX24" fmla="*/ 187741 w 3303557"/>
                <a:gd name="connsiteY24" fmla="*/ 1651777 h 3303553"/>
                <a:gd name="connsiteX25" fmla="*/ 953931 w 3303557"/>
                <a:gd name="connsiteY25" fmla="*/ 2939111 h 3303553"/>
                <a:gd name="connsiteX26" fmla="*/ 1047555 w 3303557"/>
                <a:gd name="connsiteY26" fmla="*/ 2984212 h 3303553"/>
                <a:gd name="connsiteX27" fmla="*/ 935665 w 3303557"/>
                <a:gd name="connsiteY27" fmla="*/ 3029905 h 3303553"/>
                <a:gd name="connsiteX28" fmla="*/ 834876 w 3303557"/>
                <a:gd name="connsiteY28" fmla="*/ 3086231 h 3303553"/>
                <a:gd name="connsiteX29" fmla="*/ 728254 w 3303557"/>
                <a:gd name="connsiteY29" fmla="*/ 3021456 h 3303553"/>
                <a:gd name="connsiteX30" fmla="*/ 0 w 3303557"/>
                <a:gd name="connsiteY30" fmla="*/ 1651777 h 3303553"/>
                <a:gd name="connsiteX31" fmla="*/ 1651779 w 3303557"/>
                <a:gd name="connsiteY31" fmla="*/ 0 h 3303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3557" h="3303553">
                  <a:moveTo>
                    <a:pt x="3172082" y="1005364"/>
                  </a:moveTo>
                  <a:lnTo>
                    <a:pt x="3173753" y="1008831"/>
                  </a:lnTo>
                  <a:cubicBezTo>
                    <a:pt x="3257337" y="1206446"/>
                    <a:pt x="3303557" y="1423714"/>
                    <a:pt x="3303557" y="1651777"/>
                  </a:cubicBezTo>
                  <a:cubicBezTo>
                    <a:pt x="3303557" y="2564028"/>
                    <a:pt x="2564031" y="3303553"/>
                    <a:pt x="1651779" y="3303553"/>
                  </a:cubicBezTo>
                  <a:cubicBezTo>
                    <a:pt x="1480731" y="3303553"/>
                    <a:pt x="1315757" y="3277554"/>
                    <a:pt x="1160590" y="3229293"/>
                  </a:cubicBezTo>
                  <a:lnTo>
                    <a:pt x="1044282" y="3186723"/>
                  </a:lnTo>
                  <a:lnTo>
                    <a:pt x="1049274" y="3184090"/>
                  </a:lnTo>
                  <a:cubicBezTo>
                    <a:pt x="1103320" y="3159655"/>
                    <a:pt x="1159115" y="3138406"/>
                    <a:pt x="1216419" y="3120582"/>
                  </a:cubicBezTo>
                  <a:lnTo>
                    <a:pt x="1350325" y="3086151"/>
                  </a:lnTo>
                  <a:lnTo>
                    <a:pt x="1350325" y="3084423"/>
                  </a:lnTo>
                  <a:lnTo>
                    <a:pt x="1356724" y="3086069"/>
                  </a:lnTo>
                  <a:cubicBezTo>
                    <a:pt x="1452029" y="3105571"/>
                    <a:pt x="1550708" y="3115813"/>
                    <a:pt x="1651779" y="3115813"/>
                  </a:cubicBezTo>
                  <a:cubicBezTo>
                    <a:pt x="2460344" y="3115813"/>
                    <a:pt x="3115817" y="2460341"/>
                    <a:pt x="3115817" y="1651777"/>
                  </a:cubicBezTo>
                  <a:cubicBezTo>
                    <a:pt x="3115817" y="1550706"/>
                    <a:pt x="3105575" y="1452027"/>
                    <a:pt x="3086072" y="1356722"/>
                  </a:cubicBezTo>
                  <a:lnTo>
                    <a:pt x="3068250" y="1287409"/>
                  </a:lnTo>
                  <a:lnTo>
                    <a:pt x="3097398" y="1182219"/>
                  </a:lnTo>
                  <a:cubicBezTo>
                    <a:pt x="3114664" y="1131198"/>
                    <a:pt x="3134666" y="1081438"/>
                    <a:pt x="3157229" y="1033113"/>
                  </a:cubicBezTo>
                  <a:close/>
                  <a:moveTo>
                    <a:pt x="1651779" y="0"/>
                  </a:moveTo>
                  <a:cubicBezTo>
                    <a:pt x="2221936" y="0"/>
                    <a:pt x="2724623" y="288877"/>
                    <a:pt x="3021459" y="728253"/>
                  </a:cubicBezTo>
                  <a:lnTo>
                    <a:pt x="3068146" y="805101"/>
                  </a:lnTo>
                  <a:lnTo>
                    <a:pt x="3032095" y="864444"/>
                  </a:lnTo>
                  <a:lnTo>
                    <a:pt x="2964051" y="1005694"/>
                  </a:lnTo>
                  <a:lnTo>
                    <a:pt x="2939115" y="953931"/>
                  </a:lnTo>
                  <a:cubicBezTo>
                    <a:pt x="2691196" y="497554"/>
                    <a:pt x="2207667" y="187741"/>
                    <a:pt x="1651779" y="187741"/>
                  </a:cubicBezTo>
                  <a:cubicBezTo>
                    <a:pt x="843213" y="187741"/>
                    <a:pt x="187741" y="843212"/>
                    <a:pt x="187741" y="1651777"/>
                  </a:cubicBezTo>
                  <a:cubicBezTo>
                    <a:pt x="187741" y="2207665"/>
                    <a:pt x="497554" y="2691192"/>
                    <a:pt x="953931" y="2939111"/>
                  </a:cubicBezTo>
                  <a:lnTo>
                    <a:pt x="1047555" y="2984212"/>
                  </a:lnTo>
                  <a:lnTo>
                    <a:pt x="935665" y="3029905"/>
                  </a:lnTo>
                  <a:lnTo>
                    <a:pt x="834876" y="3086231"/>
                  </a:lnTo>
                  <a:lnTo>
                    <a:pt x="728254" y="3021456"/>
                  </a:lnTo>
                  <a:cubicBezTo>
                    <a:pt x="288878" y="2724619"/>
                    <a:pt x="0" y="2221934"/>
                    <a:pt x="0" y="1651777"/>
                  </a:cubicBezTo>
                  <a:cubicBezTo>
                    <a:pt x="0" y="739525"/>
                    <a:pt x="739527" y="0"/>
                    <a:pt x="1651779" y="0"/>
                  </a:cubicBezTo>
                  <a:close/>
                </a:path>
              </a:pathLst>
            </a:custGeom>
            <a:grpFill/>
            <a:ln w="28575">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sp>
        <p:nvSpPr>
          <p:cNvPr id="18" name="テキスト ボックス 17">
            <a:extLst>
              <a:ext uri="{FF2B5EF4-FFF2-40B4-BE49-F238E27FC236}">
                <a16:creationId xmlns:a16="http://schemas.microsoft.com/office/drawing/2014/main" id="{162FEE86-3F33-35D1-5E4D-64C849E657F0}"/>
              </a:ext>
            </a:extLst>
          </p:cNvPr>
          <p:cNvSpPr txBox="1"/>
          <p:nvPr/>
        </p:nvSpPr>
        <p:spPr>
          <a:xfrm>
            <a:off x="2004945" y="2207033"/>
            <a:ext cx="1338828" cy="369332"/>
          </a:xfrm>
          <a:prstGeom prst="rect">
            <a:avLst/>
          </a:prstGeom>
          <a:noFill/>
        </p:spPr>
        <p:txBody>
          <a:bodyPr wrap="none" rtlCol="0">
            <a:spAutoFit/>
          </a:bodyPr>
          <a:lstStyle/>
          <a:p>
            <a:pPr algn="ctr"/>
            <a:r>
              <a:rPr lang="ja-JP" altLang="en-US" b="1" u="sng" dirty="0">
                <a:latin typeface="メイリオ" panose="020B0604030504040204" pitchFamily="50" charset="-128"/>
                <a:ea typeface="メイリオ" panose="020B0604030504040204" pitchFamily="50" charset="-128"/>
              </a:rPr>
              <a:t>メリット</a:t>
            </a:r>
            <a:r>
              <a:rPr kumimoji="1" lang="ja-JP" altLang="en-US" b="1" u="sng" dirty="0">
                <a:latin typeface="メイリオ" panose="020B0604030504040204" pitchFamily="50" charset="-128"/>
                <a:ea typeface="メイリオ" panose="020B0604030504040204" pitchFamily="50" charset="-128"/>
              </a:rPr>
              <a:t>１</a:t>
            </a:r>
          </a:p>
        </p:txBody>
      </p:sp>
      <p:sp>
        <p:nvSpPr>
          <p:cNvPr id="19" name="テキスト ボックス 18">
            <a:extLst>
              <a:ext uri="{FF2B5EF4-FFF2-40B4-BE49-F238E27FC236}">
                <a16:creationId xmlns:a16="http://schemas.microsoft.com/office/drawing/2014/main" id="{70FE49F1-6E01-9EE1-7CD5-77B4B49C88F9}"/>
              </a:ext>
            </a:extLst>
          </p:cNvPr>
          <p:cNvSpPr txBox="1"/>
          <p:nvPr/>
        </p:nvSpPr>
        <p:spPr>
          <a:xfrm>
            <a:off x="1812849" y="2590745"/>
            <a:ext cx="1736083" cy="769441"/>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a:t>
            </a:r>
          </a:p>
        </p:txBody>
      </p:sp>
      <p:sp>
        <p:nvSpPr>
          <p:cNvPr id="20" name="テキスト ボックス 19">
            <a:extLst>
              <a:ext uri="{FF2B5EF4-FFF2-40B4-BE49-F238E27FC236}">
                <a16:creationId xmlns:a16="http://schemas.microsoft.com/office/drawing/2014/main" id="{2C10D630-C360-7155-06A3-66D41B0E0CC5}"/>
              </a:ext>
            </a:extLst>
          </p:cNvPr>
          <p:cNvSpPr txBox="1"/>
          <p:nvPr/>
        </p:nvSpPr>
        <p:spPr>
          <a:xfrm>
            <a:off x="961149" y="4019909"/>
            <a:ext cx="1338828" cy="369332"/>
          </a:xfrm>
          <a:prstGeom prst="rect">
            <a:avLst/>
          </a:prstGeom>
          <a:noFill/>
        </p:spPr>
        <p:txBody>
          <a:bodyPr wrap="none" rtlCol="0">
            <a:spAutoFit/>
          </a:bodyPr>
          <a:lstStyle/>
          <a:p>
            <a:pPr algn="ctr"/>
            <a:r>
              <a:rPr lang="ja-JP" altLang="en-US" b="1" u="sng" dirty="0">
                <a:latin typeface="メイリオ" panose="020B0604030504040204" pitchFamily="50" charset="-128"/>
                <a:ea typeface="メイリオ" panose="020B0604030504040204" pitchFamily="50" charset="-128"/>
              </a:rPr>
              <a:t>メリット</a:t>
            </a:r>
            <a:r>
              <a:rPr kumimoji="1" lang="ja-JP" altLang="en-US" b="1" u="sng" dirty="0">
                <a:latin typeface="メイリオ" panose="020B0604030504040204" pitchFamily="50" charset="-128"/>
                <a:ea typeface="メイリオ" panose="020B0604030504040204" pitchFamily="50" charset="-128"/>
              </a:rPr>
              <a:t>２</a:t>
            </a:r>
          </a:p>
        </p:txBody>
      </p:sp>
      <p:sp>
        <p:nvSpPr>
          <p:cNvPr id="21" name="テキスト ボックス 20">
            <a:extLst>
              <a:ext uri="{FF2B5EF4-FFF2-40B4-BE49-F238E27FC236}">
                <a16:creationId xmlns:a16="http://schemas.microsoft.com/office/drawing/2014/main" id="{C67AFB62-B39C-3015-0408-3E9198851EFB}"/>
              </a:ext>
            </a:extLst>
          </p:cNvPr>
          <p:cNvSpPr txBox="1"/>
          <p:nvPr/>
        </p:nvSpPr>
        <p:spPr>
          <a:xfrm>
            <a:off x="769053" y="4403621"/>
            <a:ext cx="1736083" cy="769441"/>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a:t>
            </a:r>
          </a:p>
        </p:txBody>
      </p:sp>
      <p:sp>
        <p:nvSpPr>
          <p:cNvPr id="22" name="テキスト ボックス 21">
            <a:extLst>
              <a:ext uri="{FF2B5EF4-FFF2-40B4-BE49-F238E27FC236}">
                <a16:creationId xmlns:a16="http://schemas.microsoft.com/office/drawing/2014/main" id="{8BB3EA18-D61A-C3D3-CFD4-771B0B233B5D}"/>
              </a:ext>
            </a:extLst>
          </p:cNvPr>
          <p:cNvSpPr txBox="1"/>
          <p:nvPr/>
        </p:nvSpPr>
        <p:spPr>
          <a:xfrm>
            <a:off x="2996983" y="4019909"/>
            <a:ext cx="1338828" cy="369332"/>
          </a:xfrm>
          <a:prstGeom prst="rect">
            <a:avLst/>
          </a:prstGeom>
          <a:noFill/>
        </p:spPr>
        <p:txBody>
          <a:bodyPr wrap="none" rtlCol="0">
            <a:spAutoFit/>
          </a:bodyPr>
          <a:lstStyle/>
          <a:p>
            <a:pPr algn="ctr"/>
            <a:r>
              <a:rPr lang="ja-JP" altLang="en-US" b="1" u="sng" dirty="0">
                <a:latin typeface="メイリオ" panose="020B0604030504040204" pitchFamily="50" charset="-128"/>
                <a:ea typeface="メイリオ" panose="020B0604030504040204" pitchFamily="50" charset="-128"/>
              </a:rPr>
              <a:t>メリット</a:t>
            </a:r>
            <a:r>
              <a:rPr kumimoji="1" lang="ja-JP" altLang="en-US" b="1" u="sng" dirty="0">
                <a:latin typeface="メイリオ" panose="020B0604030504040204" pitchFamily="50" charset="-128"/>
                <a:ea typeface="メイリオ" panose="020B0604030504040204" pitchFamily="50" charset="-128"/>
              </a:rPr>
              <a:t>３</a:t>
            </a:r>
          </a:p>
        </p:txBody>
      </p:sp>
      <p:sp>
        <p:nvSpPr>
          <p:cNvPr id="23" name="テキスト ボックス 22">
            <a:extLst>
              <a:ext uri="{FF2B5EF4-FFF2-40B4-BE49-F238E27FC236}">
                <a16:creationId xmlns:a16="http://schemas.microsoft.com/office/drawing/2014/main" id="{938F184E-4AB4-9687-DED0-BBFACF951DC5}"/>
              </a:ext>
            </a:extLst>
          </p:cNvPr>
          <p:cNvSpPr txBox="1"/>
          <p:nvPr/>
        </p:nvSpPr>
        <p:spPr>
          <a:xfrm>
            <a:off x="2804887" y="4403621"/>
            <a:ext cx="1736083" cy="769441"/>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a:t>
            </a:r>
          </a:p>
        </p:txBody>
      </p:sp>
      <p:sp>
        <p:nvSpPr>
          <p:cNvPr id="24" name="テキスト ボックス 23">
            <a:extLst>
              <a:ext uri="{FF2B5EF4-FFF2-40B4-BE49-F238E27FC236}">
                <a16:creationId xmlns:a16="http://schemas.microsoft.com/office/drawing/2014/main" id="{0DA80EAB-0802-DF1F-ED22-5ED5AB647E95}"/>
              </a:ext>
            </a:extLst>
          </p:cNvPr>
          <p:cNvSpPr txBox="1"/>
          <p:nvPr/>
        </p:nvSpPr>
        <p:spPr>
          <a:xfrm>
            <a:off x="5893882" y="2077637"/>
            <a:ext cx="1048685" cy="369332"/>
          </a:xfrm>
          <a:prstGeom prst="rect">
            <a:avLst/>
          </a:prstGeom>
          <a:noFill/>
        </p:spPr>
        <p:txBody>
          <a:bodyPr wrap="none" rtlCol="0">
            <a:spAutoFit/>
          </a:bodyPr>
          <a:lstStyle/>
          <a:p>
            <a:pPr algn="ctr"/>
            <a:r>
              <a:rPr lang="ja-JP" altLang="en-US" b="1" u="sng" dirty="0">
                <a:latin typeface="メイリオ" panose="020B0604030504040204" pitchFamily="50" charset="-128"/>
                <a:ea typeface="メイリオ" panose="020B0604030504040204" pitchFamily="50" charset="-128"/>
              </a:rPr>
              <a:t>プラン</a:t>
            </a:r>
            <a:r>
              <a:rPr lang="en-US" altLang="ja-JP" b="1" u="sng" dirty="0">
                <a:latin typeface="メイリオ" panose="020B0604030504040204" pitchFamily="50" charset="-128"/>
                <a:ea typeface="メイリオ" panose="020B0604030504040204" pitchFamily="50" charset="-128"/>
              </a:rPr>
              <a:t>A</a:t>
            </a:r>
            <a:endParaRPr kumimoji="1" lang="ja-JP" altLang="en-US" b="1" u="sng"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27EE999B-FDA4-5BD8-7310-AC78489894E7}"/>
              </a:ext>
            </a:extLst>
          </p:cNvPr>
          <p:cNvSpPr txBox="1"/>
          <p:nvPr/>
        </p:nvSpPr>
        <p:spPr>
          <a:xfrm>
            <a:off x="5556714" y="2461349"/>
            <a:ext cx="1736083" cy="769441"/>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a:t>
            </a:r>
          </a:p>
        </p:txBody>
      </p:sp>
      <p:sp>
        <p:nvSpPr>
          <p:cNvPr id="26" name="テキスト ボックス 25">
            <a:extLst>
              <a:ext uri="{FF2B5EF4-FFF2-40B4-BE49-F238E27FC236}">
                <a16:creationId xmlns:a16="http://schemas.microsoft.com/office/drawing/2014/main" id="{D363580F-9810-C6B1-6769-A37EA360C6B1}"/>
              </a:ext>
            </a:extLst>
          </p:cNvPr>
          <p:cNvSpPr txBox="1"/>
          <p:nvPr/>
        </p:nvSpPr>
        <p:spPr>
          <a:xfrm>
            <a:off x="7843452" y="2077637"/>
            <a:ext cx="1048685" cy="369332"/>
          </a:xfrm>
          <a:prstGeom prst="rect">
            <a:avLst/>
          </a:prstGeom>
          <a:noFill/>
        </p:spPr>
        <p:txBody>
          <a:bodyPr wrap="none" rtlCol="0">
            <a:spAutoFit/>
          </a:bodyPr>
          <a:lstStyle/>
          <a:p>
            <a:pPr algn="ctr"/>
            <a:r>
              <a:rPr lang="ja-JP" altLang="en-US" b="1" u="sng" dirty="0">
                <a:latin typeface="メイリオ" panose="020B0604030504040204" pitchFamily="50" charset="-128"/>
                <a:ea typeface="メイリオ" panose="020B0604030504040204" pitchFamily="50" charset="-128"/>
              </a:rPr>
              <a:t>プラン</a:t>
            </a:r>
            <a:r>
              <a:rPr lang="en-US" altLang="ja-JP" b="1" u="sng" dirty="0">
                <a:latin typeface="メイリオ" panose="020B0604030504040204" pitchFamily="50" charset="-128"/>
                <a:ea typeface="メイリオ" panose="020B0604030504040204" pitchFamily="50" charset="-128"/>
              </a:rPr>
              <a:t>B</a:t>
            </a:r>
            <a:endParaRPr kumimoji="1" lang="ja-JP" altLang="en-US" b="1" u="sng" dirty="0">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EEF7042E-18B5-122F-0014-493419636231}"/>
              </a:ext>
            </a:extLst>
          </p:cNvPr>
          <p:cNvSpPr txBox="1"/>
          <p:nvPr/>
        </p:nvSpPr>
        <p:spPr>
          <a:xfrm>
            <a:off x="7506284" y="2461349"/>
            <a:ext cx="1736083" cy="769441"/>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a:t>
            </a:r>
          </a:p>
        </p:txBody>
      </p:sp>
      <p:sp>
        <p:nvSpPr>
          <p:cNvPr id="28" name="テキスト ボックス 27">
            <a:extLst>
              <a:ext uri="{FF2B5EF4-FFF2-40B4-BE49-F238E27FC236}">
                <a16:creationId xmlns:a16="http://schemas.microsoft.com/office/drawing/2014/main" id="{80CD300C-B3E3-4379-3276-FD263B5F81F7}"/>
              </a:ext>
            </a:extLst>
          </p:cNvPr>
          <p:cNvSpPr txBox="1"/>
          <p:nvPr/>
        </p:nvSpPr>
        <p:spPr>
          <a:xfrm>
            <a:off x="5893882" y="4070339"/>
            <a:ext cx="1048685" cy="369332"/>
          </a:xfrm>
          <a:prstGeom prst="rect">
            <a:avLst/>
          </a:prstGeom>
          <a:noFill/>
        </p:spPr>
        <p:txBody>
          <a:bodyPr wrap="none" rtlCol="0">
            <a:spAutoFit/>
          </a:bodyPr>
          <a:lstStyle/>
          <a:p>
            <a:pPr algn="ctr"/>
            <a:r>
              <a:rPr lang="ja-JP" altLang="en-US" b="1" u="sng" dirty="0">
                <a:latin typeface="メイリオ" panose="020B0604030504040204" pitchFamily="50" charset="-128"/>
                <a:ea typeface="メイリオ" panose="020B0604030504040204" pitchFamily="50" charset="-128"/>
              </a:rPr>
              <a:t>プラン</a:t>
            </a:r>
            <a:r>
              <a:rPr lang="en-US" altLang="ja-JP" b="1" u="sng" dirty="0">
                <a:latin typeface="メイリオ" panose="020B0604030504040204" pitchFamily="50" charset="-128"/>
                <a:ea typeface="メイリオ" panose="020B0604030504040204" pitchFamily="50" charset="-128"/>
              </a:rPr>
              <a:t>C</a:t>
            </a:r>
            <a:endParaRPr kumimoji="1" lang="ja-JP" altLang="en-US" b="1" u="sng" dirty="0">
              <a:latin typeface="メイリオ" panose="020B0604030504040204" pitchFamily="50" charset="-128"/>
              <a:ea typeface="メイリオ" panose="020B0604030504040204" pitchFamily="50" charset="-128"/>
            </a:endParaRPr>
          </a:p>
        </p:txBody>
      </p:sp>
      <p:sp>
        <p:nvSpPr>
          <p:cNvPr id="29" name="テキスト ボックス 28">
            <a:extLst>
              <a:ext uri="{FF2B5EF4-FFF2-40B4-BE49-F238E27FC236}">
                <a16:creationId xmlns:a16="http://schemas.microsoft.com/office/drawing/2014/main" id="{3FAFD9DB-FC9B-A2FF-48E4-161A402C09FC}"/>
              </a:ext>
            </a:extLst>
          </p:cNvPr>
          <p:cNvSpPr txBox="1"/>
          <p:nvPr/>
        </p:nvSpPr>
        <p:spPr>
          <a:xfrm>
            <a:off x="5556714" y="4454051"/>
            <a:ext cx="1736083" cy="769441"/>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a:t>
            </a:r>
          </a:p>
        </p:txBody>
      </p:sp>
      <p:sp>
        <p:nvSpPr>
          <p:cNvPr id="30" name="テキスト ボックス 29">
            <a:extLst>
              <a:ext uri="{FF2B5EF4-FFF2-40B4-BE49-F238E27FC236}">
                <a16:creationId xmlns:a16="http://schemas.microsoft.com/office/drawing/2014/main" id="{2D8E4E25-0C8F-213B-E0F7-C3322A2FF291}"/>
              </a:ext>
            </a:extLst>
          </p:cNvPr>
          <p:cNvSpPr txBox="1"/>
          <p:nvPr/>
        </p:nvSpPr>
        <p:spPr>
          <a:xfrm>
            <a:off x="7837842" y="4070339"/>
            <a:ext cx="1059906" cy="369332"/>
          </a:xfrm>
          <a:prstGeom prst="rect">
            <a:avLst/>
          </a:prstGeom>
          <a:noFill/>
        </p:spPr>
        <p:txBody>
          <a:bodyPr wrap="none" rtlCol="0">
            <a:spAutoFit/>
          </a:bodyPr>
          <a:lstStyle/>
          <a:p>
            <a:pPr algn="ctr"/>
            <a:r>
              <a:rPr lang="ja-JP" altLang="en-US" b="1" u="sng" dirty="0">
                <a:latin typeface="メイリオ" panose="020B0604030504040204" pitchFamily="50" charset="-128"/>
                <a:ea typeface="メイリオ" panose="020B0604030504040204" pitchFamily="50" charset="-128"/>
              </a:rPr>
              <a:t>プラン</a:t>
            </a:r>
            <a:r>
              <a:rPr lang="en-US" altLang="ja-JP" b="1" u="sng" dirty="0">
                <a:latin typeface="メイリオ" panose="020B0604030504040204" pitchFamily="50" charset="-128"/>
                <a:ea typeface="メイリオ" panose="020B0604030504040204" pitchFamily="50" charset="-128"/>
              </a:rPr>
              <a:t>D</a:t>
            </a:r>
            <a:endParaRPr kumimoji="1" lang="ja-JP" altLang="en-US" b="1" u="sng" dirty="0">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2BF5CD8F-D660-F9DC-D32E-C6F7C51AE8BA}"/>
              </a:ext>
            </a:extLst>
          </p:cNvPr>
          <p:cNvSpPr txBox="1"/>
          <p:nvPr/>
        </p:nvSpPr>
        <p:spPr>
          <a:xfrm>
            <a:off x="7506284" y="4454051"/>
            <a:ext cx="1736083" cy="769441"/>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a:t>
            </a:r>
          </a:p>
        </p:txBody>
      </p:sp>
    </p:spTree>
    <p:extLst>
      <p:ext uri="{BB962C8B-B14F-4D97-AF65-F5344CB8AC3E}">
        <p14:creationId xmlns:p14="http://schemas.microsoft.com/office/powerpoint/2010/main" val="348851379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101987</TotalTime>
  <Words>228</Words>
  <Application>Microsoft Office PowerPoint</Application>
  <PresentationFormat>A4 210 x 297 mm</PresentationFormat>
  <Paragraphs>18</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メイリオ</vt:lpstr>
      <vt:lpstr>游ゴシック</vt:lpstr>
      <vt:lpstr>Arial</vt:lpstr>
      <vt:lpstr>Calibri</vt:lpstr>
      <vt:lpstr>Office テーマ</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pptxm40_重なるリング図形</dc:title>
  <dc:subject>pptxm40_重なるリング図形</dc:subject>
  <dc:creator>でじけろお</dc:creator>
  <cp:revision>1</cp:revision>
  <dcterms:created xsi:type="dcterms:W3CDTF">2018-05-20T00:31:01Z</dcterms:created>
  <dcterms:modified xsi:type="dcterms:W3CDTF">2024-01-07T06:30:48Z</dcterms:modified>
  <cp:version>1</cp:version>
</cp:coreProperties>
</file>